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57" r:id="rId3"/>
    <p:sldId id="269" r:id="rId4"/>
    <p:sldId id="267" r:id="rId5"/>
    <p:sldId id="258" r:id="rId6"/>
    <p:sldId id="259" r:id="rId7"/>
    <p:sldId id="260" r:id="rId8"/>
    <p:sldId id="270" r:id="rId9"/>
    <p:sldId id="261" r:id="rId10"/>
    <p:sldId id="262" r:id="rId11"/>
    <p:sldId id="263" r:id="rId12"/>
    <p:sldId id="264" r:id="rId13"/>
    <p:sldId id="265" r:id="rId14"/>
    <p:sldId id="266"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662" autoAdjust="0"/>
    <p:restoredTop sz="94168" autoAdjust="0"/>
  </p:normalViewPr>
  <p:slideViewPr>
    <p:cSldViewPr snapToGrid="0">
      <p:cViewPr varScale="1">
        <p:scale>
          <a:sx n="90" d="100"/>
          <a:sy n="90" d="100"/>
        </p:scale>
        <p:origin x="232" y="272"/>
      </p:cViewPr>
      <p:guideLst/>
    </p:cSldViewPr>
  </p:slideViewPr>
  <p:notesTextViewPr>
    <p:cViewPr>
      <p:scale>
        <a:sx n="1" d="1"/>
        <a:sy n="1" d="1"/>
      </p:scale>
      <p:origin x="0" y="-376"/>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ata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57F095C-ABEA-4CF7-986D-7C1E3DC8971C}"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1AF46BD8-79E0-4FD0-B906-C0C1F5B36D8E}">
      <dgm:prSet/>
      <dgm:spPr/>
      <dgm:t>
        <a:bodyPr/>
        <a:lstStyle/>
        <a:p>
          <a:pPr>
            <a:lnSpc>
              <a:spcPct val="100000"/>
            </a:lnSpc>
          </a:pPr>
          <a:r>
            <a:rPr lang="en-US"/>
            <a:t>Dropout layer prevent overfitting</a:t>
          </a:r>
        </a:p>
      </dgm:t>
    </dgm:pt>
    <dgm:pt modelId="{2AD4219E-1D6D-47AD-BD30-F3ECE4F0B7F1}" type="parTrans" cxnId="{0A05C99C-C461-4EE3-B0E7-DE7F4E601C9D}">
      <dgm:prSet/>
      <dgm:spPr/>
      <dgm:t>
        <a:bodyPr/>
        <a:lstStyle/>
        <a:p>
          <a:endParaRPr lang="en-US"/>
        </a:p>
      </dgm:t>
    </dgm:pt>
    <dgm:pt modelId="{F64CB85A-357A-4E97-AF73-832646D55D75}" type="sibTrans" cxnId="{0A05C99C-C461-4EE3-B0E7-DE7F4E601C9D}">
      <dgm:prSet/>
      <dgm:spPr/>
      <dgm:t>
        <a:bodyPr/>
        <a:lstStyle/>
        <a:p>
          <a:endParaRPr lang="en-US"/>
        </a:p>
      </dgm:t>
    </dgm:pt>
    <dgm:pt modelId="{F5671DA2-53C7-4B87-B87F-C5D82DC759E2}">
      <dgm:prSet/>
      <dgm:spPr/>
      <dgm:t>
        <a:bodyPr/>
        <a:lstStyle/>
        <a:p>
          <a:pPr>
            <a:lnSpc>
              <a:spcPct val="100000"/>
            </a:lnSpc>
          </a:pPr>
          <a:r>
            <a:rPr lang="en-US"/>
            <a:t>High accuracy at 0.3 dropout rate</a:t>
          </a:r>
        </a:p>
      </dgm:t>
    </dgm:pt>
    <dgm:pt modelId="{EB6A46FE-DBF5-44C2-883F-019EF2387F16}" type="parTrans" cxnId="{07868835-27AD-428C-8B79-B44D718E5551}">
      <dgm:prSet/>
      <dgm:spPr/>
      <dgm:t>
        <a:bodyPr/>
        <a:lstStyle/>
        <a:p>
          <a:endParaRPr lang="en-US"/>
        </a:p>
      </dgm:t>
    </dgm:pt>
    <dgm:pt modelId="{7E64C975-A53C-4852-9FE7-928278E60989}" type="sibTrans" cxnId="{07868835-27AD-428C-8B79-B44D718E5551}">
      <dgm:prSet/>
      <dgm:spPr/>
      <dgm:t>
        <a:bodyPr/>
        <a:lstStyle/>
        <a:p>
          <a:endParaRPr lang="en-US"/>
        </a:p>
      </dgm:t>
    </dgm:pt>
    <dgm:pt modelId="{1A355DED-EEDE-4ADA-BAF6-296DA569D394}">
      <dgm:prSet/>
      <dgm:spPr/>
      <dgm:t>
        <a:bodyPr/>
        <a:lstStyle/>
        <a:p>
          <a:pPr>
            <a:lnSpc>
              <a:spcPct val="100000"/>
            </a:lnSpc>
          </a:pPr>
          <a:r>
            <a:rPr lang="en-US"/>
            <a:t>Final model will not contain dropout layer.</a:t>
          </a:r>
        </a:p>
      </dgm:t>
    </dgm:pt>
    <dgm:pt modelId="{9692E419-E00E-40A9-B8BE-6E8B5AEE6833}" type="parTrans" cxnId="{8A98B9BE-4488-4904-BCA3-9B6C956A2B84}">
      <dgm:prSet/>
      <dgm:spPr/>
      <dgm:t>
        <a:bodyPr/>
        <a:lstStyle/>
        <a:p>
          <a:endParaRPr lang="en-US"/>
        </a:p>
      </dgm:t>
    </dgm:pt>
    <dgm:pt modelId="{04C26FB1-6AA5-462B-B546-648E073124D1}" type="sibTrans" cxnId="{8A98B9BE-4488-4904-BCA3-9B6C956A2B84}">
      <dgm:prSet/>
      <dgm:spPr/>
      <dgm:t>
        <a:bodyPr/>
        <a:lstStyle/>
        <a:p>
          <a:endParaRPr lang="en-US"/>
        </a:p>
      </dgm:t>
    </dgm:pt>
    <dgm:pt modelId="{D13E4A5D-ED1A-4818-8AD9-132F94E2F963}" type="pres">
      <dgm:prSet presAssocID="{757F095C-ABEA-4CF7-986D-7C1E3DC8971C}" presName="root" presStyleCnt="0">
        <dgm:presLayoutVars>
          <dgm:dir/>
          <dgm:resizeHandles val="exact"/>
        </dgm:presLayoutVars>
      </dgm:prSet>
      <dgm:spPr/>
    </dgm:pt>
    <dgm:pt modelId="{4648A399-074B-4EA7-BEFF-91A7DB45AD95}" type="pres">
      <dgm:prSet presAssocID="{1AF46BD8-79E0-4FD0-B906-C0C1F5B36D8E}" presName="compNode" presStyleCnt="0"/>
      <dgm:spPr/>
    </dgm:pt>
    <dgm:pt modelId="{A448F40D-90F1-4324-8FC6-C6D784EBCD31}" type="pres">
      <dgm:prSet presAssocID="{1AF46BD8-79E0-4FD0-B906-C0C1F5B36D8E}" presName="bgRect" presStyleLbl="bgShp" presStyleIdx="0" presStyleCnt="3"/>
      <dgm:spPr/>
    </dgm:pt>
    <dgm:pt modelId="{5834B0B3-6E83-4B21-872D-BE5BF63A24C1}" type="pres">
      <dgm:prSet presAssocID="{1AF46BD8-79E0-4FD0-B906-C0C1F5B36D8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Computer"/>
        </a:ext>
      </dgm:extLst>
    </dgm:pt>
    <dgm:pt modelId="{05574C7E-DB88-4CBB-8E14-27396A1D6A35}" type="pres">
      <dgm:prSet presAssocID="{1AF46BD8-79E0-4FD0-B906-C0C1F5B36D8E}" presName="spaceRect" presStyleCnt="0"/>
      <dgm:spPr/>
    </dgm:pt>
    <dgm:pt modelId="{5FC81049-0A08-4975-806E-7528848A4351}" type="pres">
      <dgm:prSet presAssocID="{1AF46BD8-79E0-4FD0-B906-C0C1F5B36D8E}" presName="parTx" presStyleLbl="revTx" presStyleIdx="0" presStyleCnt="3">
        <dgm:presLayoutVars>
          <dgm:chMax val="0"/>
          <dgm:chPref val="0"/>
        </dgm:presLayoutVars>
      </dgm:prSet>
      <dgm:spPr/>
    </dgm:pt>
    <dgm:pt modelId="{26C4CFF4-DA21-4A82-9912-5D0B76BDE638}" type="pres">
      <dgm:prSet presAssocID="{F64CB85A-357A-4E97-AF73-832646D55D75}" presName="sibTrans" presStyleCnt="0"/>
      <dgm:spPr/>
    </dgm:pt>
    <dgm:pt modelId="{3EA06201-46BC-429C-A1A3-C3A98F6FFABA}" type="pres">
      <dgm:prSet presAssocID="{F5671DA2-53C7-4B87-B87F-C5D82DC759E2}" presName="compNode" presStyleCnt="0"/>
      <dgm:spPr/>
    </dgm:pt>
    <dgm:pt modelId="{B85A40BB-2876-4B12-8A03-8887B16415BF}" type="pres">
      <dgm:prSet presAssocID="{F5671DA2-53C7-4B87-B87F-C5D82DC759E2}" presName="bgRect" presStyleLbl="bgShp" presStyleIdx="1" presStyleCnt="3"/>
      <dgm:spPr/>
    </dgm:pt>
    <dgm:pt modelId="{EF09C39C-ED48-43EE-B327-29B7C8698913}" type="pres">
      <dgm:prSet presAssocID="{F5671DA2-53C7-4B87-B87F-C5D82DC759E2}"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Bullseye"/>
        </a:ext>
      </dgm:extLst>
    </dgm:pt>
    <dgm:pt modelId="{264D5943-8201-4BAF-9687-520B874BA64C}" type="pres">
      <dgm:prSet presAssocID="{F5671DA2-53C7-4B87-B87F-C5D82DC759E2}" presName="spaceRect" presStyleCnt="0"/>
      <dgm:spPr/>
    </dgm:pt>
    <dgm:pt modelId="{9DDAE321-1972-4AB5-BAAE-CA366502B1A6}" type="pres">
      <dgm:prSet presAssocID="{F5671DA2-53C7-4B87-B87F-C5D82DC759E2}" presName="parTx" presStyleLbl="revTx" presStyleIdx="1" presStyleCnt="3">
        <dgm:presLayoutVars>
          <dgm:chMax val="0"/>
          <dgm:chPref val="0"/>
        </dgm:presLayoutVars>
      </dgm:prSet>
      <dgm:spPr/>
    </dgm:pt>
    <dgm:pt modelId="{39C0143C-FAFE-4210-B9B4-2FE4415F9CC3}" type="pres">
      <dgm:prSet presAssocID="{7E64C975-A53C-4852-9FE7-928278E60989}" presName="sibTrans" presStyleCnt="0"/>
      <dgm:spPr/>
    </dgm:pt>
    <dgm:pt modelId="{5EE6A41A-8EF9-477A-BA6C-21FE95E061E2}" type="pres">
      <dgm:prSet presAssocID="{1A355DED-EEDE-4ADA-BAF6-296DA569D394}" presName="compNode" presStyleCnt="0"/>
      <dgm:spPr/>
    </dgm:pt>
    <dgm:pt modelId="{94C85241-9369-4CC1-BA7A-4722ACDE88D6}" type="pres">
      <dgm:prSet presAssocID="{1A355DED-EEDE-4ADA-BAF6-296DA569D394}" presName="bgRect" presStyleLbl="bgShp" presStyleIdx="2" presStyleCnt="3"/>
      <dgm:spPr/>
    </dgm:pt>
    <dgm:pt modelId="{DAACB256-2271-43F2-8739-3A9AD0B42392}" type="pres">
      <dgm:prSet presAssocID="{1A355DED-EEDE-4ADA-BAF6-296DA569D394}"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Filter"/>
        </a:ext>
      </dgm:extLst>
    </dgm:pt>
    <dgm:pt modelId="{6AD1504F-C79C-4F83-AAE8-2B52C3801784}" type="pres">
      <dgm:prSet presAssocID="{1A355DED-EEDE-4ADA-BAF6-296DA569D394}" presName="spaceRect" presStyleCnt="0"/>
      <dgm:spPr/>
    </dgm:pt>
    <dgm:pt modelId="{7F34DC3C-870B-4DA7-BD65-825DB42A8DF5}" type="pres">
      <dgm:prSet presAssocID="{1A355DED-EEDE-4ADA-BAF6-296DA569D394}" presName="parTx" presStyleLbl="revTx" presStyleIdx="2" presStyleCnt="3">
        <dgm:presLayoutVars>
          <dgm:chMax val="0"/>
          <dgm:chPref val="0"/>
        </dgm:presLayoutVars>
      </dgm:prSet>
      <dgm:spPr/>
    </dgm:pt>
  </dgm:ptLst>
  <dgm:cxnLst>
    <dgm:cxn modelId="{07868835-27AD-428C-8B79-B44D718E5551}" srcId="{757F095C-ABEA-4CF7-986D-7C1E3DC8971C}" destId="{F5671DA2-53C7-4B87-B87F-C5D82DC759E2}" srcOrd="1" destOrd="0" parTransId="{EB6A46FE-DBF5-44C2-883F-019EF2387F16}" sibTransId="{7E64C975-A53C-4852-9FE7-928278E60989}"/>
    <dgm:cxn modelId="{CF42D442-2FC1-3D4F-A9D7-E9EA54562F86}" type="presOf" srcId="{757F095C-ABEA-4CF7-986D-7C1E3DC8971C}" destId="{D13E4A5D-ED1A-4818-8AD9-132F94E2F963}" srcOrd="0" destOrd="0" presId="urn:microsoft.com/office/officeart/2018/2/layout/IconVerticalSolidList"/>
    <dgm:cxn modelId="{7AC0EC68-93B9-A44B-8B7F-4C5CD37414E7}" type="presOf" srcId="{1AF46BD8-79E0-4FD0-B906-C0C1F5B36D8E}" destId="{5FC81049-0A08-4975-806E-7528848A4351}" srcOrd="0" destOrd="0" presId="urn:microsoft.com/office/officeart/2018/2/layout/IconVerticalSolidList"/>
    <dgm:cxn modelId="{4E392180-62B5-1F40-B056-A39A56F05663}" type="presOf" srcId="{1A355DED-EEDE-4ADA-BAF6-296DA569D394}" destId="{7F34DC3C-870B-4DA7-BD65-825DB42A8DF5}" srcOrd="0" destOrd="0" presId="urn:microsoft.com/office/officeart/2018/2/layout/IconVerticalSolidList"/>
    <dgm:cxn modelId="{0A05C99C-C461-4EE3-B0E7-DE7F4E601C9D}" srcId="{757F095C-ABEA-4CF7-986D-7C1E3DC8971C}" destId="{1AF46BD8-79E0-4FD0-B906-C0C1F5B36D8E}" srcOrd="0" destOrd="0" parTransId="{2AD4219E-1D6D-47AD-BD30-F3ECE4F0B7F1}" sibTransId="{F64CB85A-357A-4E97-AF73-832646D55D75}"/>
    <dgm:cxn modelId="{EB1762A8-D6FC-F844-A224-2EADBC526B3C}" type="presOf" srcId="{F5671DA2-53C7-4B87-B87F-C5D82DC759E2}" destId="{9DDAE321-1972-4AB5-BAAE-CA366502B1A6}" srcOrd="0" destOrd="0" presId="urn:microsoft.com/office/officeart/2018/2/layout/IconVerticalSolidList"/>
    <dgm:cxn modelId="{8A98B9BE-4488-4904-BCA3-9B6C956A2B84}" srcId="{757F095C-ABEA-4CF7-986D-7C1E3DC8971C}" destId="{1A355DED-EEDE-4ADA-BAF6-296DA569D394}" srcOrd="2" destOrd="0" parTransId="{9692E419-E00E-40A9-B8BE-6E8B5AEE6833}" sibTransId="{04C26FB1-6AA5-462B-B546-648E073124D1}"/>
    <dgm:cxn modelId="{4E2D830F-6EDD-F841-8F40-ECB825C5D15B}" type="presParOf" srcId="{D13E4A5D-ED1A-4818-8AD9-132F94E2F963}" destId="{4648A399-074B-4EA7-BEFF-91A7DB45AD95}" srcOrd="0" destOrd="0" presId="urn:microsoft.com/office/officeart/2018/2/layout/IconVerticalSolidList"/>
    <dgm:cxn modelId="{A2A37C34-0711-6B46-A7F7-48FDD41E8F78}" type="presParOf" srcId="{4648A399-074B-4EA7-BEFF-91A7DB45AD95}" destId="{A448F40D-90F1-4324-8FC6-C6D784EBCD31}" srcOrd="0" destOrd="0" presId="urn:microsoft.com/office/officeart/2018/2/layout/IconVerticalSolidList"/>
    <dgm:cxn modelId="{1918EC3D-E3D5-484E-A21B-3620CC77D268}" type="presParOf" srcId="{4648A399-074B-4EA7-BEFF-91A7DB45AD95}" destId="{5834B0B3-6E83-4B21-872D-BE5BF63A24C1}" srcOrd="1" destOrd="0" presId="urn:microsoft.com/office/officeart/2018/2/layout/IconVerticalSolidList"/>
    <dgm:cxn modelId="{8584D57F-239A-8843-B1DC-776DA428D86F}" type="presParOf" srcId="{4648A399-074B-4EA7-BEFF-91A7DB45AD95}" destId="{05574C7E-DB88-4CBB-8E14-27396A1D6A35}" srcOrd="2" destOrd="0" presId="urn:microsoft.com/office/officeart/2018/2/layout/IconVerticalSolidList"/>
    <dgm:cxn modelId="{B1BE87F6-32AA-5748-8599-D1574ACE37EA}" type="presParOf" srcId="{4648A399-074B-4EA7-BEFF-91A7DB45AD95}" destId="{5FC81049-0A08-4975-806E-7528848A4351}" srcOrd="3" destOrd="0" presId="urn:microsoft.com/office/officeart/2018/2/layout/IconVerticalSolidList"/>
    <dgm:cxn modelId="{DE92441D-D4B6-7840-9E97-9F7097C64414}" type="presParOf" srcId="{D13E4A5D-ED1A-4818-8AD9-132F94E2F963}" destId="{26C4CFF4-DA21-4A82-9912-5D0B76BDE638}" srcOrd="1" destOrd="0" presId="urn:microsoft.com/office/officeart/2018/2/layout/IconVerticalSolidList"/>
    <dgm:cxn modelId="{39E42AB2-CFFA-7946-BEFA-5F86C67707EB}" type="presParOf" srcId="{D13E4A5D-ED1A-4818-8AD9-132F94E2F963}" destId="{3EA06201-46BC-429C-A1A3-C3A98F6FFABA}" srcOrd="2" destOrd="0" presId="urn:microsoft.com/office/officeart/2018/2/layout/IconVerticalSolidList"/>
    <dgm:cxn modelId="{94EA8500-791B-5540-BA55-9147B2BF9662}" type="presParOf" srcId="{3EA06201-46BC-429C-A1A3-C3A98F6FFABA}" destId="{B85A40BB-2876-4B12-8A03-8887B16415BF}" srcOrd="0" destOrd="0" presId="urn:microsoft.com/office/officeart/2018/2/layout/IconVerticalSolidList"/>
    <dgm:cxn modelId="{E2DDACB7-7740-DD4C-98FF-5ECCA5639312}" type="presParOf" srcId="{3EA06201-46BC-429C-A1A3-C3A98F6FFABA}" destId="{EF09C39C-ED48-43EE-B327-29B7C8698913}" srcOrd="1" destOrd="0" presId="urn:microsoft.com/office/officeart/2018/2/layout/IconVerticalSolidList"/>
    <dgm:cxn modelId="{6608ECDF-F2CC-9D41-A864-C69FC5CADAF6}" type="presParOf" srcId="{3EA06201-46BC-429C-A1A3-C3A98F6FFABA}" destId="{264D5943-8201-4BAF-9687-520B874BA64C}" srcOrd="2" destOrd="0" presId="urn:microsoft.com/office/officeart/2018/2/layout/IconVerticalSolidList"/>
    <dgm:cxn modelId="{98E71DDA-0131-D647-B5D5-4F28E71BEB8E}" type="presParOf" srcId="{3EA06201-46BC-429C-A1A3-C3A98F6FFABA}" destId="{9DDAE321-1972-4AB5-BAAE-CA366502B1A6}" srcOrd="3" destOrd="0" presId="urn:microsoft.com/office/officeart/2018/2/layout/IconVerticalSolidList"/>
    <dgm:cxn modelId="{5E6CF656-8497-C746-8736-1327AECC4F00}" type="presParOf" srcId="{D13E4A5D-ED1A-4818-8AD9-132F94E2F963}" destId="{39C0143C-FAFE-4210-B9B4-2FE4415F9CC3}" srcOrd="3" destOrd="0" presId="urn:microsoft.com/office/officeart/2018/2/layout/IconVerticalSolidList"/>
    <dgm:cxn modelId="{7D77F894-2FF5-AC4E-8A51-F8ADB0289B4A}" type="presParOf" srcId="{D13E4A5D-ED1A-4818-8AD9-132F94E2F963}" destId="{5EE6A41A-8EF9-477A-BA6C-21FE95E061E2}" srcOrd="4" destOrd="0" presId="urn:microsoft.com/office/officeart/2018/2/layout/IconVerticalSolidList"/>
    <dgm:cxn modelId="{5973A1F0-18CC-AF42-98EB-85B0E1D056E2}" type="presParOf" srcId="{5EE6A41A-8EF9-477A-BA6C-21FE95E061E2}" destId="{94C85241-9369-4CC1-BA7A-4722ACDE88D6}" srcOrd="0" destOrd="0" presId="urn:microsoft.com/office/officeart/2018/2/layout/IconVerticalSolidList"/>
    <dgm:cxn modelId="{C4002CCD-1379-9642-A380-DD59EC8C4E38}" type="presParOf" srcId="{5EE6A41A-8EF9-477A-BA6C-21FE95E061E2}" destId="{DAACB256-2271-43F2-8739-3A9AD0B42392}" srcOrd="1" destOrd="0" presId="urn:microsoft.com/office/officeart/2018/2/layout/IconVerticalSolidList"/>
    <dgm:cxn modelId="{93680DB4-DF82-814F-83F4-374D712C4068}" type="presParOf" srcId="{5EE6A41A-8EF9-477A-BA6C-21FE95E061E2}" destId="{6AD1504F-C79C-4F83-AAE8-2B52C3801784}" srcOrd="2" destOrd="0" presId="urn:microsoft.com/office/officeart/2018/2/layout/IconVerticalSolidList"/>
    <dgm:cxn modelId="{4844C898-5D5C-0E49-A0D3-15C85852C1E6}" type="presParOf" srcId="{5EE6A41A-8EF9-477A-BA6C-21FE95E061E2}" destId="{7F34DC3C-870B-4DA7-BD65-825DB42A8DF5}"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2662863-5CD1-41F2-A6AB-10CEA5639830}" type="doc">
      <dgm:prSet loTypeId="urn:microsoft.com/office/officeart/2018/2/layout/IconLabelDescriptionList" loCatId="icon" qsTypeId="urn:microsoft.com/office/officeart/2005/8/quickstyle/simple1" qsCatId="simple" csTypeId="urn:microsoft.com/office/officeart/2005/8/colors/accent1_2" csCatId="accent1" phldr="1"/>
      <dgm:spPr/>
      <dgm:t>
        <a:bodyPr/>
        <a:lstStyle/>
        <a:p>
          <a:endParaRPr lang="en-US"/>
        </a:p>
      </dgm:t>
    </dgm:pt>
    <dgm:pt modelId="{2FD572FD-9D87-4E23-9912-8A02CE7DADEE}">
      <dgm:prSet/>
      <dgm:spPr/>
      <dgm:t>
        <a:bodyPr/>
        <a:lstStyle/>
        <a:p>
          <a:pPr>
            <a:lnSpc>
              <a:spcPct val="100000"/>
            </a:lnSpc>
            <a:defRPr b="1"/>
          </a:pPr>
          <a:r>
            <a:rPr lang="en-US"/>
            <a:t>Challenge</a:t>
          </a:r>
        </a:p>
      </dgm:t>
    </dgm:pt>
    <dgm:pt modelId="{2C1CFD90-33A6-4FF4-94C2-AB8B9DBABFDD}" type="parTrans" cxnId="{C7588FD2-0299-4386-BEE7-1F9A27D534E5}">
      <dgm:prSet/>
      <dgm:spPr/>
      <dgm:t>
        <a:bodyPr/>
        <a:lstStyle/>
        <a:p>
          <a:endParaRPr lang="en-US"/>
        </a:p>
      </dgm:t>
    </dgm:pt>
    <dgm:pt modelId="{3A09A671-370C-488D-9771-91EF4B4147FA}" type="sibTrans" cxnId="{C7588FD2-0299-4386-BEE7-1F9A27D534E5}">
      <dgm:prSet/>
      <dgm:spPr/>
      <dgm:t>
        <a:bodyPr/>
        <a:lstStyle/>
        <a:p>
          <a:endParaRPr lang="en-US"/>
        </a:p>
      </dgm:t>
    </dgm:pt>
    <dgm:pt modelId="{70D92726-9C24-45FC-BB03-379936A4B038}">
      <dgm:prSet/>
      <dgm:spPr/>
      <dgm:t>
        <a:bodyPr/>
        <a:lstStyle/>
        <a:p>
          <a:pPr>
            <a:lnSpc>
              <a:spcPct val="100000"/>
            </a:lnSpc>
          </a:pPr>
          <a:r>
            <a:rPr lang="en-US"/>
            <a:t>Decision on the proper review length .</a:t>
          </a:r>
        </a:p>
      </dgm:t>
    </dgm:pt>
    <dgm:pt modelId="{82569187-8D1C-45D9-BF53-E17F341EAEBB}" type="parTrans" cxnId="{FBF11812-4ADD-49C2-8303-6B5B72761AE7}">
      <dgm:prSet/>
      <dgm:spPr/>
      <dgm:t>
        <a:bodyPr/>
        <a:lstStyle/>
        <a:p>
          <a:endParaRPr lang="en-US"/>
        </a:p>
      </dgm:t>
    </dgm:pt>
    <dgm:pt modelId="{64F5C3C9-93B2-4B68-9522-A12BE492EB31}" type="sibTrans" cxnId="{FBF11812-4ADD-49C2-8303-6B5B72761AE7}">
      <dgm:prSet/>
      <dgm:spPr/>
      <dgm:t>
        <a:bodyPr/>
        <a:lstStyle/>
        <a:p>
          <a:endParaRPr lang="en-US"/>
        </a:p>
      </dgm:t>
    </dgm:pt>
    <dgm:pt modelId="{00F80286-2AD1-4050-956E-71816F37614F}">
      <dgm:prSet/>
      <dgm:spPr/>
      <dgm:t>
        <a:bodyPr/>
        <a:lstStyle/>
        <a:p>
          <a:pPr>
            <a:lnSpc>
              <a:spcPct val="100000"/>
            </a:lnSpc>
            <a:defRPr b="1"/>
          </a:pPr>
          <a:r>
            <a:rPr lang="en-US" dirty="0"/>
            <a:t>Words in embedding layer: 500</a:t>
          </a:r>
        </a:p>
      </dgm:t>
    </dgm:pt>
    <dgm:pt modelId="{766C24B4-4B3A-4AF9-8190-03A4A80F8B7B}" type="parTrans" cxnId="{070A8962-BBA1-4EBF-BFE0-C075A9E5BBBF}">
      <dgm:prSet/>
      <dgm:spPr/>
      <dgm:t>
        <a:bodyPr/>
        <a:lstStyle/>
        <a:p>
          <a:endParaRPr lang="en-US"/>
        </a:p>
      </dgm:t>
    </dgm:pt>
    <dgm:pt modelId="{3D6B68A8-7EA2-4BFA-B35E-C8D93478328C}" type="sibTrans" cxnId="{070A8962-BBA1-4EBF-BFE0-C075A9E5BBBF}">
      <dgm:prSet/>
      <dgm:spPr/>
      <dgm:t>
        <a:bodyPr/>
        <a:lstStyle/>
        <a:p>
          <a:endParaRPr lang="en-US"/>
        </a:p>
      </dgm:t>
    </dgm:pt>
    <dgm:pt modelId="{25D8B5FB-A0D1-426B-97B6-74569629B8D5}">
      <dgm:prSet/>
      <dgm:spPr/>
      <dgm:t>
        <a:bodyPr/>
        <a:lstStyle/>
        <a:p>
          <a:pPr>
            <a:lnSpc>
              <a:spcPct val="100000"/>
            </a:lnSpc>
            <a:defRPr b="1"/>
          </a:pPr>
          <a:r>
            <a:rPr lang="en-US"/>
            <a:t>Improving the model as in the table:</a:t>
          </a:r>
        </a:p>
      </dgm:t>
    </dgm:pt>
    <dgm:pt modelId="{5703CA22-3854-4CE3-A0EA-513715FDACDE}" type="parTrans" cxnId="{0CA3716F-2DF9-4C92-A207-B16E6C5CFDB1}">
      <dgm:prSet/>
      <dgm:spPr/>
      <dgm:t>
        <a:bodyPr/>
        <a:lstStyle/>
        <a:p>
          <a:endParaRPr lang="en-US"/>
        </a:p>
      </dgm:t>
    </dgm:pt>
    <dgm:pt modelId="{6C2B99C0-FDFE-42BF-BCE6-20081E177021}" type="sibTrans" cxnId="{0CA3716F-2DF9-4C92-A207-B16E6C5CFDB1}">
      <dgm:prSet/>
      <dgm:spPr/>
      <dgm:t>
        <a:bodyPr/>
        <a:lstStyle/>
        <a:p>
          <a:endParaRPr lang="en-US"/>
        </a:p>
      </dgm:t>
    </dgm:pt>
    <dgm:pt modelId="{BB1B008C-1958-4041-8BDD-4FCA949C681C}">
      <dgm:prSet/>
      <dgm:spPr/>
      <dgm:t>
        <a:bodyPr/>
        <a:lstStyle/>
        <a:p>
          <a:pPr>
            <a:lnSpc>
              <a:spcPct val="100000"/>
            </a:lnSpc>
          </a:pPr>
          <a:r>
            <a:rPr lang="en-US"/>
            <a:t>Manipulating learning rate</a:t>
          </a:r>
        </a:p>
      </dgm:t>
    </dgm:pt>
    <dgm:pt modelId="{4FF4A4F1-3239-481D-8E62-65ED48617D54}" type="parTrans" cxnId="{7C23519E-00AF-426F-A629-12ACD8C54CBA}">
      <dgm:prSet/>
      <dgm:spPr/>
      <dgm:t>
        <a:bodyPr/>
        <a:lstStyle/>
        <a:p>
          <a:endParaRPr lang="en-US"/>
        </a:p>
      </dgm:t>
    </dgm:pt>
    <dgm:pt modelId="{6451B00A-06C4-4B51-990B-03DF1DEA59FD}" type="sibTrans" cxnId="{7C23519E-00AF-426F-A629-12ACD8C54CBA}">
      <dgm:prSet/>
      <dgm:spPr/>
      <dgm:t>
        <a:bodyPr/>
        <a:lstStyle/>
        <a:p>
          <a:endParaRPr lang="en-US"/>
        </a:p>
      </dgm:t>
    </dgm:pt>
    <dgm:pt modelId="{E6CE4C07-9434-4D77-B3ED-03BC96C33442}">
      <dgm:prSet/>
      <dgm:spPr/>
      <dgm:t>
        <a:bodyPr/>
        <a:lstStyle/>
        <a:p>
          <a:pPr>
            <a:lnSpc>
              <a:spcPct val="100000"/>
            </a:lnSpc>
          </a:pPr>
          <a:r>
            <a:rPr lang="en-US" dirty="0"/>
            <a:t>Adding hidden layer</a:t>
          </a:r>
        </a:p>
      </dgm:t>
    </dgm:pt>
    <dgm:pt modelId="{5431AE4F-5497-4C27-9346-288895CF3D65}" type="parTrans" cxnId="{CF526B91-EB2A-4367-9224-61EECCFC385F}">
      <dgm:prSet/>
      <dgm:spPr/>
      <dgm:t>
        <a:bodyPr/>
        <a:lstStyle/>
        <a:p>
          <a:endParaRPr lang="en-US"/>
        </a:p>
      </dgm:t>
    </dgm:pt>
    <dgm:pt modelId="{3C778D58-D88B-448C-9236-8E318F440F5D}" type="sibTrans" cxnId="{CF526B91-EB2A-4367-9224-61EECCFC385F}">
      <dgm:prSet/>
      <dgm:spPr/>
      <dgm:t>
        <a:bodyPr/>
        <a:lstStyle/>
        <a:p>
          <a:endParaRPr lang="en-US"/>
        </a:p>
      </dgm:t>
    </dgm:pt>
    <dgm:pt modelId="{47781505-104E-492B-9E93-94C22E29F29B}">
      <dgm:prSet/>
      <dgm:spPr/>
      <dgm:t>
        <a:bodyPr/>
        <a:lstStyle/>
        <a:p>
          <a:pPr>
            <a:lnSpc>
              <a:spcPct val="100000"/>
            </a:lnSpc>
          </a:pPr>
          <a:r>
            <a:rPr lang="en-US"/>
            <a:t>Changing number of neurons</a:t>
          </a:r>
        </a:p>
      </dgm:t>
    </dgm:pt>
    <dgm:pt modelId="{B71420BD-F158-4E02-9DC0-68E9DEF73AD1}" type="parTrans" cxnId="{A8DCB6FB-1905-46A1-8445-5CBA14C0A683}">
      <dgm:prSet/>
      <dgm:spPr/>
      <dgm:t>
        <a:bodyPr/>
        <a:lstStyle/>
        <a:p>
          <a:endParaRPr lang="en-US"/>
        </a:p>
      </dgm:t>
    </dgm:pt>
    <dgm:pt modelId="{22AACE9A-E026-4E55-A1E1-404799D888C0}" type="sibTrans" cxnId="{A8DCB6FB-1905-46A1-8445-5CBA14C0A683}">
      <dgm:prSet/>
      <dgm:spPr/>
      <dgm:t>
        <a:bodyPr/>
        <a:lstStyle/>
        <a:p>
          <a:endParaRPr lang="en-US"/>
        </a:p>
      </dgm:t>
    </dgm:pt>
    <dgm:pt modelId="{33C8FAE6-49C5-4364-8F18-744A396C46A2}">
      <dgm:prSet/>
      <dgm:spPr/>
      <dgm:t>
        <a:bodyPr/>
        <a:lstStyle/>
        <a:p>
          <a:pPr>
            <a:lnSpc>
              <a:spcPct val="100000"/>
            </a:lnSpc>
          </a:pPr>
          <a:r>
            <a:rPr lang="en-US"/>
            <a:t>And trying various dropout rate</a:t>
          </a:r>
        </a:p>
      </dgm:t>
    </dgm:pt>
    <dgm:pt modelId="{327553A0-611B-4A80-A261-2A55276275CA}" type="parTrans" cxnId="{19396136-2916-4786-8A36-F01C2E39A1C6}">
      <dgm:prSet/>
      <dgm:spPr/>
      <dgm:t>
        <a:bodyPr/>
        <a:lstStyle/>
        <a:p>
          <a:endParaRPr lang="en-US"/>
        </a:p>
      </dgm:t>
    </dgm:pt>
    <dgm:pt modelId="{86A64D2A-2636-429C-AFA5-437C0E24C14D}" type="sibTrans" cxnId="{19396136-2916-4786-8A36-F01C2E39A1C6}">
      <dgm:prSet/>
      <dgm:spPr/>
      <dgm:t>
        <a:bodyPr/>
        <a:lstStyle/>
        <a:p>
          <a:endParaRPr lang="en-US"/>
        </a:p>
      </dgm:t>
    </dgm:pt>
    <dgm:pt modelId="{E7C83F2D-5D7B-4F96-85BB-65C13C358BFB}" type="pres">
      <dgm:prSet presAssocID="{02662863-5CD1-41F2-A6AB-10CEA5639830}" presName="root" presStyleCnt="0">
        <dgm:presLayoutVars>
          <dgm:dir/>
          <dgm:resizeHandles val="exact"/>
        </dgm:presLayoutVars>
      </dgm:prSet>
      <dgm:spPr/>
    </dgm:pt>
    <dgm:pt modelId="{D2A6B911-1D89-4523-BEAF-FF62FF00553C}" type="pres">
      <dgm:prSet presAssocID="{2FD572FD-9D87-4E23-9912-8A02CE7DADEE}" presName="compNode" presStyleCnt="0"/>
      <dgm:spPr/>
    </dgm:pt>
    <dgm:pt modelId="{7429F11C-A05C-4855-B8F7-0C6EC02BF84C}" type="pres">
      <dgm:prSet presAssocID="{2FD572FD-9D87-4E23-9912-8A02CE7DADE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Maze"/>
        </a:ext>
      </dgm:extLst>
    </dgm:pt>
    <dgm:pt modelId="{9BD79547-717A-4F2A-AAF6-BC76288F68C6}" type="pres">
      <dgm:prSet presAssocID="{2FD572FD-9D87-4E23-9912-8A02CE7DADEE}" presName="iconSpace" presStyleCnt="0"/>
      <dgm:spPr/>
    </dgm:pt>
    <dgm:pt modelId="{3C146BC7-D140-43B5-911D-A57E6700A18B}" type="pres">
      <dgm:prSet presAssocID="{2FD572FD-9D87-4E23-9912-8A02CE7DADEE}" presName="parTx" presStyleLbl="revTx" presStyleIdx="0" presStyleCnt="6">
        <dgm:presLayoutVars>
          <dgm:chMax val="0"/>
          <dgm:chPref val="0"/>
        </dgm:presLayoutVars>
      </dgm:prSet>
      <dgm:spPr/>
    </dgm:pt>
    <dgm:pt modelId="{C08127A7-C808-4F17-AE59-BE7FCA72BAB5}" type="pres">
      <dgm:prSet presAssocID="{2FD572FD-9D87-4E23-9912-8A02CE7DADEE}" presName="txSpace" presStyleCnt="0"/>
      <dgm:spPr/>
    </dgm:pt>
    <dgm:pt modelId="{2E65A3D7-FC2F-4807-AC51-1A20B321F6B3}" type="pres">
      <dgm:prSet presAssocID="{2FD572FD-9D87-4E23-9912-8A02CE7DADEE}" presName="desTx" presStyleLbl="revTx" presStyleIdx="1" presStyleCnt="6">
        <dgm:presLayoutVars/>
      </dgm:prSet>
      <dgm:spPr/>
    </dgm:pt>
    <dgm:pt modelId="{F5376351-A3ED-40EC-8B7C-CB96186E568C}" type="pres">
      <dgm:prSet presAssocID="{3A09A671-370C-488D-9771-91EF4B4147FA}" presName="sibTrans" presStyleCnt="0"/>
      <dgm:spPr/>
    </dgm:pt>
    <dgm:pt modelId="{061EF9C1-BA1A-4A31-B11A-5D8FFF5C7470}" type="pres">
      <dgm:prSet presAssocID="{00F80286-2AD1-4050-956E-71816F37614F}" presName="compNode" presStyleCnt="0"/>
      <dgm:spPr/>
    </dgm:pt>
    <dgm:pt modelId="{6CA362F3-FC9F-473B-A51D-AA37B26E4C48}" type="pres">
      <dgm:prSet presAssocID="{00F80286-2AD1-4050-956E-71816F37614F}"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Document"/>
        </a:ext>
      </dgm:extLst>
    </dgm:pt>
    <dgm:pt modelId="{781D07C2-7E09-4429-AF38-5516FAB77970}" type="pres">
      <dgm:prSet presAssocID="{00F80286-2AD1-4050-956E-71816F37614F}" presName="iconSpace" presStyleCnt="0"/>
      <dgm:spPr/>
    </dgm:pt>
    <dgm:pt modelId="{32B9C338-9349-4576-B816-14D59B0A90C5}" type="pres">
      <dgm:prSet presAssocID="{00F80286-2AD1-4050-956E-71816F37614F}" presName="parTx" presStyleLbl="revTx" presStyleIdx="2" presStyleCnt="6">
        <dgm:presLayoutVars>
          <dgm:chMax val="0"/>
          <dgm:chPref val="0"/>
        </dgm:presLayoutVars>
      </dgm:prSet>
      <dgm:spPr/>
    </dgm:pt>
    <dgm:pt modelId="{F683F508-87EF-46A0-8BC8-CDF2771F859B}" type="pres">
      <dgm:prSet presAssocID="{00F80286-2AD1-4050-956E-71816F37614F}" presName="txSpace" presStyleCnt="0"/>
      <dgm:spPr/>
    </dgm:pt>
    <dgm:pt modelId="{3732DC9C-635B-4D7D-91AE-6769CDC2734C}" type="pres">
      <dgm:prSet presAssocID="{00F80286-2AD1-4050-956E-71816F37614F}" presName="desTx" presStyleLbl="revTx" presStyleIdx="3" presStyleCnt="6">
        <dgm:presLayoutVars/>
      </dgm:prSet>
      <dgm:spPr/>
    </dgm:pt>
    <dgm:pt modelId="{6835338F-EBE1-490D-A969-C968821B0CE7}" type="pres">
      <dgm:prSet presAssocID="{3D6B68A8-7EA2-4BFA-B35E-C8D93478328C}" presName="sibTrans" presStyleCnt="0"/>
      <dgm:spPr/>
    </dgm:pt>
    <dgm:pt modelId="{81FA5B54-AAFD-48F7-A24E-FD2680DC0EEE}" type="pres">
      <dgm:prSet presAssocID="{25D8B5FB-A0D1-426B-97B6-74569629B8D5}" presName="compNode" presStyleCnt="0"/>
      <dgm:spPr/>
    </dgm:pt>
    <dgm:pt modelId="{0B1E05E5-0DC2-43A2-84BD-9A843120F9D0}" type="pres">
      <dgm:prSet presAssocID="{25D8B5FB-A0D1-426B-97B6-74569629B8D5}"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Brain"/>
        </a:ext>
      </dgm:extLst>
    </dgm:pt>
    <dgm:pt modelId="{61668144-B274-4A91-8831-B99E5B72CCFA}" type="pres">
      <dgm:prSet presAssocID="{25D8B5FB-A0D1-426B-97B6-74569629B8D5}" presName="iconSpace" presStyleCnt="0"/>
      <dgm:spPr/>
    </dgm:pt>
    <dgm:pt modelId="{50693BC8-BFB3-4C00-9862-A418E69BD128}" type="pres">
      <dgm:prSet presAssocID="{25D8B5FB-A0D1-426B-97B6-74569629B8D5}" presName="parTx" presStyleLbl="revTx" presStyleIdx="4" presStyleCnt="6">
        <dgm:presLayoutVars>
          <dgm:chMax val="0"/>
          <dgm:chPref val="0"/>
        </dgm:presLayoutVars>
      </dgm:prSet>
      <dgm:spPr/>
    </dgm:pt>
    <dgm:pt modelId="{950657D6-A165-44E8-81CC-F95CBB592C98}" type="pres">
      <dgm:prSet presAssocID="{25D8B5FB-A0D1-426B-97B6-74569629B8D5}" presName="txSpace" presStyleCnt="0"/>
      <dgm:spPr/>
    </dgm:pt>
    <dgm:pt modelId="{A012AF40-0B88-4D99-AF4A-EA173A289A70}" type="pres">
      <dgm:prSet presAssocID="{25D8B5FB-A0D1-426B-97B6-74569629B8D5}" presName="desTx" presStyleLbl="revTx" presStyleIdx="5" presStyleCnt="6">
        <dgm:presLayoutVars/>
      </dgm:prSet>
      <dgm:spPr/>
    </dgm:pt>
  </dgm:ptLst>
  <dgm:cxnLst>
    <dgm:cxn modelId="{FBF11812-4ADD-49C2-8303-6B5B72761AE7}" srcId="{2FD572FD-9D87-4E23-9912-8A02CE7DADEE}" destId="{70D92726-9C24-45FC-BB03-379936A4B038}" srcOrd="0" destOrd="0" parTransId="{82569187-8D1C-45D9-BF53-E17F341EAEBB}" sibTransId="{64F5C3C9-93B2-4B68-9522-A12BE492EB31}"/>
    <dgm:cxn modelId="{F1F44D32-2A36-48FC-B219-1D0C4FD136E7}" type="presOf" srcId="{BB1B008C-1958-4041-8BDD-4FCA949C681C}" destId="{A012AF40-0B88-4D99-AF4A-EA173A289A70}" srcOrd="0" destOrd="0" presId="urn:microsoft.com/office/officeart/2018/2/layout/IconLabelDescriptionList"/>
    <dgm:cxn modelId="{19396136-2916-4786-8A36-F01C2E39A1C6}" srcId="{25D8B5FB-A0D1-426B-97B6-74569629B8D5}" destId="{33C8FAE6-49C5-4364-8F18-744A396C46A2}" srcOrd="3" destOrd="0" parTransId="{327553A0-611B-4A80-A261-2A55276275CA}" sibTransId="{86A64D2A-2636-429C-AFA5-437C0E24C14D}"/>
    <dgm:cxn modelId="{3545134A-2959-4469-B0A8-2302BE599234}" type="presOf" srcId="{25D8B5FB-A0D1-426B-97B6-74569629B8D5}" destId="{50693BC8-BFB3-4C00-9862-A418E69BD128}" srcOrd="0" destOrd="0" presId="urn:microsoft.com/office/officeart/2018/2/layout/IconLabelDescriptionList"/>
    <dgm:cxn modelId="{68E19351-31FB-4C23-A95C-9EB382F0DB5F}" type="presOf" srcId="{33C8FAE6-49C5-4364-8F18-744A396C46A2}" destId="{A012AF40-0B88-4D99-AF4A-EA173A289A70}" srcOrd="0" destOrd="3" presId="urn:microsoft.com/office/officeart/2018/2/layout/IconLabelDescriptionList"/>
    <dgm:cxn modelId="{070A8962-BBA1-4EBF-BFE0-C075A9E5BBBF}" srcId="{02662863-5CD1-41F2-A6AB-10CEA5639830}" destId="{00F80286-2AD1-4050-956E-71816F37614F}" srcOrd="1" destOrd="0" parTransId="{766C24B4-4B3A-4AF9-8190-03A4A80F8B7B}" sibTransId="{3D6B68A8-7EA2-4BFA-B35E-C8D93478328C}"/>
    <dgm:cxn modelId="{A600C66C-D8F6-40BA-9C26-2406F91506C3}" type="presOf" srcId="{00F80286-2AD1-4050-956E-71816F37614F}" destId="{32B9C338-9349-4576-B816-14D59B0A90C5}" srcOrd="0" destOrd="0" presId="urn:microsoft.com/office/officeart/2018/2/layout/IconLabelDescriptionList"/>
    <dgm:cxn modelId="{0CA3716F-2DF9-4C92-A207-B16E6C5CFDB1}" srcId="{02662863-5CD1-41F2-A6AB-10CEA5639830}" destId="{25D8B5FB-A0D1-426B-97B6-74569629B8D5}" srcOrd="2" destOrd="0" parTransId="{5703CA22-3854-4CE3-A0EA-513715FDACDE}" sibTransId="{6C2B99C0-FDFE-42BF-BCE6-20081E177021}"/>
    <dgm:cxn modelId="{22983973-CCC7-48B8-AAEF-4C6C1DCC93A6}" type="presOf" srcId="{02662863-5CD1-41F2-A6AB-10CEA5639830}" destId="{E7C83F2D-5D7B-4F96-85BB-65C13C358BFB}" srcOrd="0" destOrd="0" presId="urn:microsoft.com/office/officeart/2018/2/layout/IconLabelDescriptionList"/>
    <dgm:cxn modelId="{CF526B91-EB2A-4367-9224-61EECCFC385F}" srcId="{25D8B5FB-A0D1-426B-97B6-74569629B8D5}" destId="{E6CE4C07-9434-4D77-B3ED-03BC96C33442}" srcOrd="1" destOrd="0" parTransId="{5431AE4F-5497-4C27-9346-288895CF3D65}" sibTransId="{3C778D58-D88B-448C-9236-8E318F440F5D}"/>
    <dgm:cxn modelId="{E2488498-D914-46A0-B73D-DD8DF86CC3E6}" type="presOf" srcId="{E6CE4C07-9434-4D77-B3ED-03BC96C33442}" destId="{A012AF40-0B88-4D99-AF4A-EA173A289A70}" srcOrd="0" destOrd="1" presId="urn:microsoft.com/office/officeart/2018/2/layout/IconLabelDescriptionList"/>
    <dgm:cxn modelId="{7C23519E-00AF-426F-A629-12ACD8C54CBA}" srcId="{25D8B5FB-A0D1-426B-97B6-74569629B8D5}" destId="{BB1B008C-1958-4041-8BDD-4FCA949C681C}" srcOrd="0" destOrd="0" parTransId="{4FF4A4F1-3239-481D-8E62-65ED48617D54}" sibTransId="{6451B00A-06C4-4B51-990B-03DF1DEA59FD}"/>
    <dgm:cxn modelId="{F7576DA9-FD41-4ED5-A255-B5F154399683}" type="presOf" srcId="{2FD572FD-9D87-4E23-9912-8A02CE7DADEE}" destId="{3C146BC7-D140-43B5-911D-A57E6700A18B}" srcOrd="0" destOrd="0" presId="urn:microsoft.com/office/officeart/2018/2/layout/IconLabelDescriptionList"/>
    <dgm:cxn modelId="{C7588FD2-0299-4386-BEE7-1F9A27D534E5}" srcId="{02662863-5CD1-41F2-A6AB-10CEA5639830}" destId="{2FD572FD-9D87-4E23-9912-8A02CE7DADEE}" srcOrd="0" destOrd="0" parTransId="{2C1CFD90-33A6-4FF4-94C2-AB8B9DBABFDD}" sibTransId="{3A09A671-370C-488D-9771-91EF4B4147FA}"/>
    <dgm:cxn modelId="{DC86A9E4-F536-443D-B776-CCA7D7240D9F}" type="presOf" srcId="{47781505-104E-492B-9E93-94C22E29F29B}" destId="{A012AF40-0B88-4D99-AF4A-EA173A289A70}" srcOrd="0" destOrd="2" presId="urn:microsoft.com/office/officeart/2018/2/layout/IconLabelDescriptionList"/>
    <dgm:cxn modelId="{5AC932EA-7004-48EE-91F8-4095D6A4F4C9}" type="presOf" srcId="{70D92726-9C24-45FC-BB03-379936A4B038}" destId="{2E65A3D7-FC2F-4807-AC51-1A20B321F6B3}" srcOrd="0" destOrd="0" presId="urn:microsoft.com/office/officeart/2018/2/layout/IconLabelDescriptionList"/>
    <dgm:cxn modelId="{A8DCB6FB-1905-46A1-8445-5CBA14C0A683}" srcId="{25D8B5FB-A0D1-426B-97B6-74569629B8D5}" destId="{47781505-104E-492B-9E93-94C22E29F29B}" srcOrd="2" destOrd="0" parTransId="{B71420BD-F158-4E02-9DC0-68E9DEF73AD1}" sibTransId="{22AACE9A-E026-4E55-A1E1-404799D888C0}"/>
    <dgm:cxn modelId="{3B1175EF-ECFA-4DF2-8507-22DA9EDAA1FE}" type="presParOf" srcId="{E7C83F2D-5D7B-4F96-85BB-65C13C358BFB}" destId="{D2A6B911-1D89-4523-BEAF-FF62FF00553C}" srcOrd="0" destOrd="0" presId="urn:microsoft.com/office/officeart/2018/2/layout/IconLabelDescriptionList"/>
    <dgm:cxn modelId="{A6F36577-8E2D-41F0-B114-80FEE8A5DA7A}" type="presParOf" srcId="{D2A6B911-1D89-4523-BEAF-FF62FF00553C}" destId="{7429F11C-A05C-4855-B8F7-0C6EC02BF84C}" srcOrd="0" destOrd="0" presId="urn:microsoft.com/office/officeart/2018/2/layout/IconLabelDescriptionList"/>
    <dgm:cxn modelId="{30D9AAFA-D0A6-402A-96A4-BEC1171790D6}" type="presParOf" srcId="{D2A6B911-1D89-4523-BEAF-FF62FF00553C}" destId="{9BD79547-717A-4F2A-AAF6-BC76288F68C6}" srcOrd="1" destOrd="0" presId="urn:microsoft.com/office/officeart/2018/2/layout/IconLabelDescriptionList"/>
    <dgm:cxn modelId="{0C0DB15E-BBA4-404B-AD91-B94F28C337FA}" type="presParOf" srcId="{D2A6B911-1D89-4523-BEAF-FF62FF00553C}" destId="{3C146BC7-D140-43B5-911D-A57E6700A18B}" srcOrd="2" destOrd="0" presId="urn:microsoft.com/office/officeart/2018/2/layout/IconLabelDescriptionList"/>
    <dgm:cxn modelId="{FBC449DB-1E14-4FF5-A8E1-6FF8C671425B}" type="presParOf" srcId="{D2A6B911-1D89-4523-BEAF-FF62FF00553C}" destId="{C08127A7-C808-4F17-AE59-BE7FCA72BAB5}" srcOrd="3" destOrd="0" presId="urn:microsoft.com/office/officeart/2018/2/layout/IconLabelDescriptionList"/>
    <dgm:cxn modelId="{1FB2DC93-27E1-44FA-A8A5-AB4404D09538}" type="presParOf" srcId="{D2A6B911-1D89-4523-BEAF-FF62FF00553C}" destId="{2E65A3D7-FC2F-4807-AC51-1A20B321F6B3}" srcOrd="4" destOrd="0" presId="urn:microsoft.com/office/officeart/2018/2/layout/IconLabelDescriptionList"/>
    <dgm:cxn modelId="{3A1F3CF5-FBD7-4EC8-92F6-83D5835C7E83}" type="presParOf" srcId="{E7C83F2D-5D7B-4F96-85BB-65C13C358BFB}" destId="{F5376351-A3ED-40EC-8B7C-CB96186E568C}" srcOrd="1" destOrd="0" presId="urn:microsoft.com/office/officeart/2018/2/layout/IconLabelDescriptionList"/>
    <dgm:cxn modelId="{E1C5938E-EFB9-43C4-BC96-C7526854A14B}" type="presParOf" srcId="{E7C83F2D-5D7B-4F96-85BB-65C13C358BFB}" destId="{061EF9C1-BA1A-4A31-B11A-5D8FFF5C7470}" srcOrd="2" destOrd="0" presId="urn:microsoft.com/office/officeart/2018/2/layout/IconLabelDescriptionList"/>
    <dgm:cxn modelId="{B6A2AC59-AD13-4215-B19B-94F908B5CEAE}" type="presParOf" srcId="{061EF9C1-BA1A-4A31-B11A-5D8FFF5C7470}" destId="{6CA362F3-FC9F-473B-A51D-AA37B26E4C48}" srcOrd="0" destOrd="0" presId="urn:microsoft.com/office/officeart/2018/2/layout/IconLabelDescriptionList"/>
    <dgm:cxn modelId="{B0C743A2-6759-4332-8691-83063B5FE461}" type="presParOf" srcId="{061EF9C1-BA1A-4A31-B11A-5D8FFF5C7470}" destId="{781D07C2-7E09-4429-AF38-5516FAB77970}" srcOrd="1" destOrd="0" presId="urn:microsoft.com/office/officeart/2018/2/layout/IconLabelDescriptionList"/>
    <dgm:cxn modelId="{67D62D32-C9B2-498C-B577-FCC4308F6B77}" type="presParOf" srcId="{061EF9C1-BA1A-4A31-B11A-5D8FFF5C7470}" destId="{32B9C338-9349-4576-B816-14D59B0A90C5}" srcOrd="2" destOrd="0" presId="urn:microsoft.com/office/officeart/2018/2/layout/IconLabelDescriptionList"/>
    <dgm:cxn modelId="{5D626AB9-B32B-4A96-B609-9BBF9009CA32}" type="presParOf" srcId="{061EF9C1-BA1A-4A31-B11A-5D8FFF5C7470}" destId="{F683F508-87EF-46A0-8BC8-CDF2771F859B}" srcOrd="3" destOrd="0" presId="urn:microsoft.com/office/officeart/2018/2/layout/IconLabelDescriptionList"/>
    <dgm:cxn modelId="{DEE58EA2-892A-49EC-BF93-C47EBBDAFEFB}" type="presParOf" srcId="{061EF9C1-BA1A-4A31-B11A-5D8FFF5C7470}" destId="{3732DC9C-635B-4D7D-91AE-6769CDC2734C}" srcOrd="4" destOrd="0" presId="urn:microsoft.com/office/officeart/2018/2/layout/IconLabelDescriptionList"/>
    <dgm:cxn modelId="{642FB132-15B8-4AE8-AC96-19C75097DBB3}" type="presParOf" srcId="{E7C83F2D-5D7B-4F96-85BB-65C13C358BFB}" destId="{6835338F-EBE1-490D-A969-C968821B0CE7}" srcOrd="3" destOrd="0" presId="urn:microsoft.com/office/officeart/2018/2/layout/IconLabelDescriptionList"/>
    <dgm:cxn modelId="{0EBFD4B9-2596-43B6-9A03-3C9F4D060E33}" type="presParOf" srcId="{E7C83F2D-5D7B-4F96-85BB-65C13C358BFB}" destId="{81FA5B54-AAFD-48F7-A24E-FD2680DC0EEE}" srcOrd="4" destOrd="0" presId="urn:microsoft.com/office/officeart/2018/2/layout/IconLabelDescriptionList"/>
    <dgm:cxn modelId="{87B1F2B1-3E70-418F-8504-6E9637E9566E}" type="presParOf" srcId="{81FA5B54-AAFD-48F7-A24E-FD2680DC0EEE}" destId="{0B1E05E5-0DC2-43A2-84BD-9A843120F9D0}" srcOrd="0" destOrd="0" presId="urn:microsoft.com/office/officeart/2018/2/layout/IconLabelDescriptionList"/>
    <dgm:cxn modelId="{707B2F10-6975-41AE-94F1-14F141BD1082}" type="presParOf" srcId="{81FA5B54-AAFD-48F7-A24E-FD2680DC0EEE}" destId="{61668144-B274-4A91-8831-B99E5B72CCFA}" srcOrd="1" destOrd="0" presId="urn:microsoft.com/office/officeart/2018/2/layout/IconLabelDescriptionList"/>
    <dgm:cxn modelId="{E442E8BA-5D5F-42B0-9A2E-6450A62A2CD0}" type="presParOf" srcId="{81FA5B54-AAFD-48F7-A24E-FD2680DC0EEE}" destId="{50693BC8-BFB3-4C00-9862-A418E69BD128}" srcOrd="2" destOrd="0" presId="urn:microsoft.com/office/officeart/2018/2/layout/IconLabelDescriptionList"/>
    <dgm:cxn modelId="{A479C717-9874-4141-A8C8-9AC354A63800}" type="presParOf" srcId="{81FA5B54-AAFD-48F7-A24E-FD2680DC0EEE}" destId="{950657D6-A165-44E8-81CC-F95CBB592C98}" srcOrd="3" destOrd="0" presId="urn:microsoft.com/office/officeart/2018/2/layout/IconLabelDescriptionList"/>
    <dgm:cxn modelId="{71F9BF9E-A40E-43FA-9BD4-EFE7461165DB}" type="presParOf" srcId="{81FA5B54-AAFD-48F7-A24E-FD2680DC0EEE}" destId="{A012AF40-0B88-4D99-AF4A-EA173A289A70}" srcOrd="4" destOrd="0" presId="urn:microsoft.com/office/officeart/2018/2/layout/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48F40D-90F1-4324-8FC6-C6D784EBCD31}">
      <dsp:nvSpPr>
        <dsp:cNvPr id="0" name=""/>
        <dsp:cNvSpPr/>
      </dsp:nvSpPr>
      <dsp:spPr>
        <a:xfrm>
          <a:off x="0" y="449"/>
          <a:ext cx="5183188" cy="105248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834B0B3-6E83-4B21-872D-BE5BF63A24C1}">
      <dsp:nvSpPr>
        <dsp:cNvPr id="0" name=""/>
        <dsp:cNvSpPr/>
      </dsp:nvSpPr>
      <dsp:spPr>
        <a:xfrm>
          <a:off x="318375" y="237258"/>
          <a:ext cx="578865" cy="57886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FC81049-0A08-4975-806E-7528848A4351}">
      <dsp:nvSpPr>
        <dsp:cNvPr id="0" name=""/>
        <dsp:cNvSpPr/>
      </dsp:nvSpPr>
      <dsp:spPr>
        <a:xfrm>
          <a:off x="1215617" y="449"/>
          <a:ext cx="3967570" cy="1052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388" tIns="111388" rIns="111388" bIns="111388" numCol="1" spcCol="1270" anchor="ctr" anchorCtr="0">
          <a:noAutofit/>
        </a:bodyPr>
        <a:lstStyle/>
        <a:p>
          <a:pPr marL="0" lvl="0" indent="0" algn="l" defTabSz="1111250">
            <a:lnSpc>
              <a:spcPct val="100000"/>
            </a:lnSpc>
            <a:spcBef>
              <a:spcPct val="0"/>
            </a:spcBef>
            <a:spcAft>
              <a:spcPct val="35000"/>
            </a:spcAft>
            <a:buNone/>
          </a:pPr>
          <a:r>
            <a:rPr lang="en-US" sz="2500" kern="1200"/>
            <a:t>Dropout layer prevent overfitting</a:t>
          </a:r>
        </a:p>
      </dsp:txBody>
      <dsp:txXfrm>
        <a:off x="1215617" y="449"/>
        <a:ext cx="3967570" cy="1052482"/>
      </dsp:txXfrm>
    </dsp:sp>
    <dsp:sp modelId="{B85A40BB-2876-4B12-8A03-8887B16415BF}">
      <dsp:nvSpPr>
        <dsp:cNvPr id="0" name=""/>
        <dsp:cNvSpPr/>
      </dsp:nvSpPr>
      <dsp:spPr>
        <a:xfrm>
          <a:off x="0" y="1316052"/>
          <a:ext cx="5183188" cy="105248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F09C39C-ED48-43EE-B327-29B7C8698913}">
      <dsp:nvSpPr>
        <dsp:cNvPr id="0" name=""/>
        <dsp:cNvSpPr/>
      </dsp:nvSpPr>
      <dsp:spPr>
        <a:xfrm>
          <a:off x="318375" y="1552861"/>
          <a:ext cx="578865" cy="57886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DAE321-1972-4AB5-BAAE-CA366502B1A6}">
      <dsp:nvSpPr>
        <dsp:cNvPr id="0" name=""/>
        <dsp:cNvSpPr/>
      </dsp:nvSpPr>
      <dsp:spPr>
        <a:xfrm>
          <a:off x="1215617" y="1316052"/>
          <a:ext cx="3967570" cy="1052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388" tIns="111388" rIns="111388" bIns="111388" numCol="1" spcCol="1270" anchor="ctr" anchorCtr="0">
          <a:noAutofit/>
        </a:bodyPr>
        <a:lstStyle/>
        <a:p>
          <a:pPr marL="0" lvl="0" indent="0" algn="l" defTabSz="1111250">
            <a:lnSpc>
              <a:spcPct val="100000"/>
            </a:lnSpc>
            <a:spcBef>
              <a:spcPct val="0"/>
            </a:spcBef>
            <a:spcAft>
              <a:spcPct val="35000"/>
            </a:spcAft>
            <a:buNone/>
          </a:pPr>
          <a:r>
            <a:rPr lang="en-US" sz="2500" kern="1200"/>
            <a:t>High accuracy at 0.3 dropout rate</a:t>
          </a:r>
        </a:p>
      </dsp:txBody>
      <dsp:txXfrm>
        <a:off x="1215617" y="1316052"/>
        <a:ext cx="3967570" cy="1052482"/>
      </dsp:txXfrm>
    </dsp:sp>
    <dsp:sp modelId="{94C85241-9369-4CC1-BA7A-4722ACDE88D6}">
      <dsp:nvSpPr>
        <dsp:cNvPr id="0" name=""/>
        <dsp:cNvSpPr/>
      </dsp:nvSpPr>
      <dsp:spPr>
        <a:xfrm>
          <a:off x="0" y="2631655"/>
          <a:ext cx="5183188" cy="105248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AACB256-2271-43F2-8739-3A9AD0B42392}">
      <dsp:nvSpPr>
        <dsp:cNvPr id="0" name=""/>
        <dsp:cNvSpPr/>
      </dsp:nvSpPr>
      <dsp:spPr>
        <a:xfrm>
          <a:off x="318375" y="2868464"/>
          <a:ext cx="578865" cy="57886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34DC3C-870B-4DA7-BD65-825DB42A8DF5}">
      <dsp:nvSpPr>
        <dsp:cNvPr id="0" name=""/>
        <dsp:cNvSpPr/>
      </dsp:nvSpPr>
      <dsp:spPr>
        <a:xfrm>
          <a:off x="1215617" y="2631655"/>
          <a:ext cx="3967570" cy="1052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388" tIns="111388" rIns="111388" bIns="111388" numCol="1" spcCol="1270" anchor="ctr" anchorCtr="0">
          <a:noAutofit/>
        </a:bodyPr>
        <a:lstStyle/>
        <a:p>
          <a:pPr marL="0" lvl="0" indent="0" algn="l" defTabSz="1111250">
            <a:lnSpc>
              <a:spcPct val="100000"/>
            </a:lnSpc>
            <a:spcBef>
              <a:spcPct val="0"/>
            </a:spcBef>
            <a:spcAft>
              <a:spcPct val="35000"/>
            </a:spcAft>
            <a:buNone/>
          </a:pPr>
          <a:r>
            <a:rPr lang="en-US" sz="2500" kern="1200"/>
            <a:t>Final model will not contain dropout layer.</a:t>
          </a:r>
        </a:p>
      </dsp:txBody>
      <dsp:txXfrm>
        <a:off x="1215617" y="2631655"/>
        <a:ext cx="3967570" cy="105248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29F11C-A05C-4855-B8F7-0C6EC02BF84C}">
      <dsp:nvSpPr>
        <dsp:cNvPr id="0" name=""/>
        <dsp:cNvSpPr/>
      </dsp:nvSpPr>
      <dsp:spPr>
        <a:xfrm>
          <a:off x="3188" y="549359"/>
          <a:ext cx="538207" cy="53820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146BC7-D140-43B5-911D-A57E6700A18B}">
      <dsp:nvSpPr>
        <dsp:cNvPr id="0" name=""/>
        <dsp:cNvSpPr/>
      </dsp:nvSpPr>
      <dsp:spPr>
        <a:xfrm>
          <a:off x="3188" y="1198759"/>
          <a:ext cx="1537734" cy="6526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a:t>Challenge</a:t>
          </a:r>
        </a:p>
      </dsp:txBody>
      <dsp:txXfrm>
        <a:off x="3188" y="1198759"/>
        <a:ext cx="1537734" cy="652673"/>
      </dsp:txXfrm>
    </dsp:sp>
    <dsp:sp modelId="{2E65A3D7-FC2F-4807-AC51-1A20B321F6B3}">
      <dsp:nvSpPr>
        <dsp:cNvPr id="0" name=""/>
        <dsp:cNvSpPr/>
      </dsp:nvSpPr>
      <dsp:spPr>
        <a:xfrm>
          <a:off x="3188" y="1903150"/>
          <a:ext cx="1537734" cy="12320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en-US" sz="1100" kern="1200"/>
            <a:t>Decision on the proper review length .</a:t>
          </a:r>
        </a:p>
      </dsp:txBody>
      <dsp:txXfrm>
        <a:off x="3188" y="1903150"/>
        <a:ext cx="1537734" cy="1232077"/>
      </dsp:txXfrm>
    </dsp:sp>
    <dsp:sp modelId="{6CA362F3-FC9F-473B-A51D-AA37B26E4C48}">
      <dsp:nvSpPr>
        <dsp:cNvPr id="0" name=""/>
        <dsp:cNvSpPr/>
      </dsp:nvSpPr>
      <dsp:spPr>
        <a:xfrm>
          <a:off x="1810026" y="549359"/>
          <a:ext cx="538207" cy="53820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2B9C338-9349-4576-B816-14D59B0A90C5}">
      <dsp:nvSpPr>
        <dsp:cNvPr id="0" name=""/>
        <dsp:cNvSpPr/>
      </dsp:nvSpPr>
      <dsp:spPr>
        <a:xfrm>
          <a:off x="1810026" y="1198759"/>
          <a:ext cx="1537734" cy="6526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dirty="0"/>
            <a:t>Words in embedding layer: 500</a:t>
          </a:r>
        </a:p>
      </dsp:txBody>
      <dsp:txXfrm>
        <a:off x="1810026" y="1198759"/>
        <a:ext cx="1537734" cy="652673"/>
      </dsp:txXfrm>
    </dsp:sp>
    <dsp:sp modelId="{3732DC9C-635B-4D7D-91AE-6769CDC2734C}">
      <dsp:nvSpPr>
        <dsp:cNvPr id="0" name=""/>
        <dsp:cNvSpPr/>
      </dsp:nvSpPr>
      <dsp:spPr>
        <a:xfrm>
          <a:off x="1810026" y="1903150"/>
          <a:ext cx="1537734" cy="1232077"/>
        </a:xfrm>
        <a:prstGeom prst="rect">
          <a:avLst/>
        </a:prstGeom>
        <a:noFill/>
        <a:ln>
          <a:noFill/>
        </a:ln>
        <a:effectLst/>
      </dsp:spPr>
      <dsp:style>
        <a:lnRef idx="0">
          <a:scrgbClr r="0" g="0" b="0"/>
        </a:lnRef>
        <a:fillRef idx="0">
          <a:scrgbClr r="0" g="0" b="0"/>
        </a:fillRef>
        <a:effectRef idx="0">
          <a:scrgbClr r="0" g="0" b="0"/>
        </a:effectRef>
        <a:fontRef idx="minor"/>
      </dsp:style>
    </dsp:sp>
    <dsp:sp modelId="{0B1E05E5-0DC2-43A2-84BD-9A843120F9D0}">
      <dsp:nvSpPr>
        <dsp:cNvPr id="0" name=""/>
        <dsp:cNvSpPr/>
      </dsp:nvSpPr>
      <dsp:spPr>
        <a:xfrm>
          <a:off x="3616864" y="549359"/>
          <a:ext cx="538207" cy="53820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0693BC8-BFB3-4C00-9862-A418E69BD128}">
      <dsp:nvSpPr>
        <dsp:cNvPr id="0" name=""/>
        <dsp:cNvSpPr/>
      </dsp:nvSpPr>
      <dsp:spPr>
        <a:xfrm>
          <a:off x="3616864" y="1198759"/>
          <a:ext cx="1537734" cy="6526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a:t>Improving the model as in the table:</a:t>
          </a:r>
        </a:p>
      </dsp:txBody>
      <dsp:txXfrm>
        <a:off x="3616864" y="1198759"/>
        <a:ext cx="1537734" cy="652673"/>
      </dsp:txXfrm>
    </dsp:sp>
    <dsp:sp modelId="{A012AF40-0B88-4D99-AF4A-EA173A289A70}">
      <dsp:nvSpPr>
        <dsp:cNvPr id="0" name=""/>
        <dsp:cNvSpPr/>
      </dsp:nvSpPr>
      <dsp:spPr>
        <a:xfrm>
          <a:off x="3616864" y="1903150"/>
          <a:ext cx="1537734" cy="12320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en-US" sz="1100" kern="1200"/>
            <a:t>Manipulating learning rate</a:t>
          </a:r>
        </a:p>
        <a:p>
          <a:pPr marL="0" lvl="0" indent="0" algn="l" defTabSz="488950">
            <a:lnSpc>
              <a:spcPct val="100000"/>
            </a:lnSpc>
            <a:spcBef>
              <a:spcPct val="0"/>
            </a:spcBef>
            <a:spcAft>
              <a:spcPct val="35000"/>
            </a:spcAft>
            <a:buNone/>
          </a:pPr>
          <a:r>
            <a:rPr lang="en-US" sz="1100" kern="1200" dirty="0"/>
            <a:t>Adding hidden layer</a:t>
          </a:r>
        </a:p>
        <a:p>
          <a:pPr marL="0" lvl="0" indent="0" algn="l" defTabSz="488950">
            <a:lnSpc>
              <a:spcPct val="100000"/>
            </a:lnSpc>
            <a:spcBef>
              <a:spcPct val="0"/>
            </a:spcBef>
            <a:spcAft>
              <a:spcPct val="35000"/>
            </a:spcAft>
            <a:buNone/>
          </a:pPr>
          <a:r>
            <a:rPr lang="en-US" sz="1100" kern="1200"/>
            <a:t>Changing number of neurons</a:t>
          </a:r>
        </a:p>
        <a:p>
          <a:pPr marL="0" lvl="0" indent="0" algn="l" defTabSz="488950">
            <a:lnSpc>
              <a:spcPct val="100000"/>
            </a:lnSpc>
            <a:spcBef>
              <a:spcPct val="0"/>
            </a:spcBef>
            <a:spcAft>
              <a:spcPct val="35000"/>
            </a:spcAft>
            <a:buNone/>
          </a:pPr>
          <a:r>
            <a:rPr lang="en-US" sz="1100" kern="1200"/>
            <a:t>And trying various dropout rate</a:t>
          </a:r>
        </a:p>
      </dsp:txBody>
      <dsp:txXfrm>
        <a:off x="3616864" y="1903150"/>
        <a:ext cx="1537734" cy="1232077"/>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svg>
</file>

<file path=ppt/media/image19.png>
</file>

<file path=ppt/media/image2.png>
</file>

<file path=ppt/media/image20.svg>
</file>

<file path=ppt/media/image21.png>
</file>

<file path=ppt/media/image22.sv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4DCA6A-93BA-4C95-8026-CD0BB9559F22}" type="datetimeFigureOut">
              <a:rPr lang="en-US" smtClean="0"/>
              <a:t>8/11/21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2D9188-C27C-475A-9AE7-3B5AE2E1350C}" type="slidenum">
              <a:rPr lang="en-US" smtClean="0"/>
              <a:t>‹#›</a:t>
            </a:fld>
            <a:endParaRPr lang="en-US"/>
          </a:p>
        </p:txBody>
      </p:sp>
    </p:spTree>
    <p:extLst>
      <p:ext uri="{BB962C8B-B14F-4D97-AF65-F5344CB8AC3E}">
        <p14:creationId xmlns:p14="http://schemas.microsoft.com/office/powerpoint/2010/main" val="3966691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72D9188-C27C-475A-9AE7-3B5AE2E1350C}" type="slidenum">
              <a:rPr lang="en-US" smtClean="0"/>
              <a:t>2</a:t>
            </a:fld>
            <a:endParaRPr lang="en-US"/>
          </a:p>
        </p:txBody>
      </p:sp>
    </p:spTree>
    <p:extLst>
      <p:ext uri="{BB962C8B-B14F-4D97-AF65-F5344CB8AC3E}">
        <p14:creationId xmlns:p14="http://schemas.microsoft.com/office/powerpoint/2010/main" val="7028490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effectLst/>
                <a:latin typeface="Arial" panose="020B0604020202020204" pitchFamily="34" charset="0"/>
                <a:ea typeface="Arial" panose="020B0604020202020204" pitchFamily="34" charset="0"/>
              </a:rPr>
              <a:t>From part (a), we can clearly see that for the first layer, 10 neurons gives the highest accuracy before overfitting, and for the second layer, seeing from part (b), we get the highest accuracy with 12 neurons. In part (c), models with 14 neurons gives the best result. However, shown in Table 3, the validation accuracy of the model with either only one hidden layer or three hidden layers is not as good as the model with two hidden layers. Therefore, we will only use two hidden layers, one with 10 neurons and the other with 12 neurons. </a:t>
            </a:r>
            <a:endParaRPr lang="en-US" sz="12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B72D9188-C27C-475A-9AE7-3B5AE2E1350C}" type="slidenum">
              <a:rPr lang="en-US" smtClean="0"/>
              <a:t>12</a:t>
            </a:fld>
            <a:endParaRPr lang="en-US"/>
          </a:p>
        </p:txBody>
      </p:sp>
    </p:spTree>
    <p:extLst>
      <p:ext uri="{BB962C8B-B14F-4D97-AF65-F5344CB8AC3E}">
        <p14:creationId xmlns:p14="http://schemas.microsoft.com/office/powerpoint/2010/main" val="26351147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solidFill>
                  <a:srgbClr val="000000"/>
                </a:solidFill>
                <a:effectLst/>
                <a:latin typeface="Arial" panose="020B0604020202020204" pitchFamily="34" charset="0"/>
                <a:ea typeface="Arial" panose="020B0604020202020204" pitchFamily="34" charset="0"/>
              </a:rPr>
              <a:t>Adding a dropout layer after dense layer helps prevent overfitting as well. Since it drops a percent of neurons due to the setting up dropout rate and then continue training the model, this add some randomness during the training process. Seeing from the Figure 5, we can see that our model achieve highest accuracy when dropout rate equals to 0.3, and the accuracy of the model is 0.9445 and validation rate is 0.8717. Since this does not give a higher model accuracy or validation accuracy, we will not use any dropout layer for our final model. </a:t>
            </a:r>
            <a:endParaRPr lang="en-US" dirty="0"/>
          </a:p>
        </p:txBody>
      </p:sp>
      <p:sp>
        <p:nvSpPr>
          <p:cNvPr id="4" name="Slide Number Placeholder 3"/>
          <p:cNvSpPr>
            <a:spLocks noGrp="1"/>
          </p:cNvSpPr>
          <p:nvPr>
            <p:ph type="sldNum" sz="quarter" idx="5"/>
          </p:nvPr>
        </p:nvSpPr>
        <p:spPr/>
        <p:txBody>
          <a:bodyPr/>
          <a:lstStyle/>
          <a:p>
            <a:fld id="{B72D9188-C27C-475A-9AE7-3B5AE2E1350C}" type="slidenum">
              <a:rPr lang="en-US" smtClean="0"/>
              <a:t>13</a:t>
            </a:fld>
            <a:endParaRPr lang="en-US"/>
          </a:p>
        </p:txBody>
      </p:sp>
    </p:spTree>
    <p:extLst>
      <p:ext uri="{BB962C8B-B14F-4D97-AF65-F5344CB8AC3E}">
        <p14:creationId xmlns:p14="http://schemas.microsoft.com/office/powerpoint/2010/main" val="22715701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effectLst/>
                <a:latin typeface="Arial" panose="020B0604020202020204" pitchFamily="34" charset="0"/>
                <a:ea typeface="Arial" panose="020B0604020202020204" pitchFamily="34" charset="0"/>
              </a:rPr>
              <a:t>The major challenge in our model is the decision on the proper review length as the input of word embedding layer and on the parameter in the deep neural network to avoid overfitting while increasing the model accuracy. Through the analysis of the distribution of general review length, we decide the input of word embedding layer as 500. By manipulating learning rate, adding hidden layer, changing number of neurons and trying various dropout rate, we improve the model as Table 4. Our final model has learning rate in 0.0001 with two hidden layer. The first hidden layer with 10 neurons and the second with 12 neurons. Even though we get high model accuracy as 0.9526 and validation model as 0.8741, it still can be further improved. In our model, we try to set each dropout layer with the same dropout rate, and it does not give us a better result, but for future improvement, we can make them different according to the specific output of the previous dense layer. We could also try to add 1D convolutional neural network at the front, since before we optimize our basic model, the one with convolutional neural network has higher accuracy around 87%, so if we do further optimization with CNN based our final model, it might return a better result. </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B72D9188-C27C-475A-9AE7-3B5AE2E1350C}" type="slidenum">
              <a:rPr lang="en-US" smtClean="0"/>
              <a:t>14</a:t>
            </a:fld>
            <a:endParaRPr lang="en-US"/>
          </a:p>
        </p:txBody>
      </p:sp>
    </p:spTree>
    <p:extLst>
      <p:ext uri="{BB962C8B-B14F-4D97-AF65-F5344CB8AC3E}">
        <p14:creationId xmlns:p14="http://schemas.microsoft.com/office/powerpoint/2010/main" val="30544816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solidFill>
                  <a:srgbClr val="000000"/>
                </a:solidFill>
                <a:effectLst/>
                <a:latin typeface="Arial" panose="020B0604020202020204" pitchFamily="34" charset="0"/>
                <a:ea typeface="Arial" panose="020B0604020202020204" pitchFamily="34" charset="0"/>
              </a:rPr>
              <a:t>Nowadays, people rarely have time to finish all movies, even the latest one, therefore movie reviews become a choosing standard. Having a high accuracy on sentiment prediction of movie reviews, people can save their time even more by not reading each single review and still can know others’ attitude on those movies. We trained a Multi-layer neural network with IMDB data imported from </a:t>
            </a:r>
            <a:r>
              <a:rPr lang="en-US" sz="1800" dirty="0" err="1">
                <a:solidFill>
                  <a:srgbClr val="000000"/>
                </a:solidFill>
                <a:effectLst/>
                <a:latin typeface="Arial" panose="020B0604020202020204" pitchFamily="34" charset="0"/>
                <a:ea typeface="Arial" panose="020B0604020202020204" pitchFamily="34" charset="0"/>
              </a:rPr>
              <a:t>Keras</a:t>
            </a:r>
            <a:r>
              <a:rPr lang="en-US" sz="1800" dirty="0">
                <a:solidFill>
                  <a:srgbClr val="000000"/>
                </a:solidFill>
                <a:effectLst/>
                <a:latin typeface="Arial" panose="020B0604020202020204" pitchFamily="34" charset="0"/>
                <a:ea typeface="Arial" panose="020B0604020202020204" pitchFamily="34" charset="0"/>
              </a:rPr>
              <a:t>. Even the dataset has been already processed, we still need to do word embedding and split validation dataset from training dataset. For increasing the accuracy of our model without overfitting, we changes parameters such as learning rate, epoch, and also adding more hidden layers with proper dropout rates between them.</a:t>
            </a:r>
            <a:endParaRPr lang="en-US" dirty="0"/>
          </a:p>
        </p:txBody>
      </p:sp>
      <p:sp>
        <p:nvSpPr>
          <p:cNvPr id="4" name="Slide Number Placeholder 3"/>
          <p:cNvSpPr>
            <a:spLocks noGrp="1"/>
          </p:cNvSpPr>
          <p:nvPr>
            <p:ph type="sldNum" sz="quarter" idx="5"/>
          </p:nvPr>
        </p:nvSpPr>
        <p:spPr/>
        <p:txBody>
          <a:bodyPr/>
          <a:lstStyle/>
          <a:p>
            <a:fld id="{B72D9188-C27C-475A-9AE7-3B5AE2E1350C}" type="slidenum">
              <a:rPr lang="en-US" smtClean="0"/>
              <a:t>3</a:t>
            </a:fld>
            <a:endParaRPr lang="en-US"/>
          </a:p>
        </p:txBody>
      </p:sp>
    </p:spTree>
    <p:extLst>
      <p:ext uri="{BB962C8B-B14F-4D97-AF65-F5344CB8AC3E}">
        <p14:creationId xmlns:p14="http://schemas.microsoft.com/office/powerpoint/2010/main" val="30910321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solidFill>
                  <a:srgbClr val="000000"/>
                </a:solidFill>
                <a:effectLst/>
                <a:latin typeface="Arial" panose="020B0604020202020204" pitchFamily="34" charset="0"/>
                <a:ea typeface="Arial" panose="020B0604020202020204" pitchFamily="34" charset="0"/>
              </a:rPr>
              <a:t>The dataset will involve mapping words in movie review to a high dimensional vector </a:t>
            </a:r>
          </a:p>
          <a:p>
            <a:r>
              <a:rPr lang="en-US" sz="1800" dirty="0">
                <a:solidFill>
                  <a:srgbClr val="000000"/>
                </a:solidFill>
                <a:effectLst/>
                <a:latin typeface="Arial" panose="020B0604020202020204" pitchFamily="34" charset="0"/>
                <a:ea typeface="Arial" panose="020B0604020202020204" pitchFamily="34" charset="0"/>
              </a:rPr>
              <a:t>Since all neural network requires to have input with same size, we need to truncate or pad the dataset before we do word embedding</a:t>
            </a:r>
          </a:p>
          <a:p>
            <a:r>
              <a:rPr lang="en-US" sz="1800" dirty="0">
                <a:solidFill>
                  <a:srgbClr val="000000"/>
                </a:solidFill>
                <a:latin typeface="Arial" panose="020B0604020202020204" pitchFamily="34" charset="0"/>
              </a:rPr>
              <a:t>It follows that </a:t>
            </a:r>
          </a:p>
          <a:p>
            <a:pPr lvl="1"/>
            <a:r>
              <a:rPr lang="en-US" sz="1800" dirty="0">
                <a:solidFill>
                  <a:srgbClr val="000000"/>
                </a:solidFill>
                <a:effectLst/>
                <a:latin typeface="Arial" panose="020B0604020202020204" pitchFamily="34" charset="0"/>
                <a:ea typeface="Arial" panose="020B0604020202020204" pitchFamily="34" charset="0"/>
              </a:rPr>
              <a:t>the mean of review length in IMDB dataset is 234.76 words </a:t>
            </a:r>
          </a:p>
          <a:p>
            <a:pPr lvl="1"/>
            <a:r>
              <a:rPr lang="en-US" sz="1800" dirty="0">
                <a:solidFill>
                  <a:srgbClr val="000000"/>
                </a:solidFill>
                <a:effectLst/>
                <a:latin typeface="Arial" panose="020B0604020202020204" pitchFamily="34" charset="0"/>
                <a:ea typeface="Arial" panose="020B0604020202020204" pitchFamily="34" charset="0"/>
              </a:rPr>
              <a:t>standard deviation is 172.911. </a:t>
            </a:r>
            <a:endParaRPr lang="en-US" sz="1800" dirty="0">
              <a:solidFill>
                <a:srgbClr val="000000"/>
              </a:solidFill>
              <a:latin typeface="Arial" panose="020B0604020202020204" pitchFamily="34" charset="0"/>
              <a:ea typeface="Arial" panose="020B0604020202020204" pitchFamily="34" charset="0"/>
            </a:endParaRPr>
          </a:p>
          <a:p>
            <a:pPr lvl="1"/>
            <a:r>
              <a:rPr lang="en-US" sz="1800" dirty="0">
                <a:solidFill>
                  <a:srgbClr val="000000"/>
                </a:solidFill>
                <a:effectLst/>
                <a:latin typeface="Arial" panose="020B0604020202020204" pitchFamily="34" charset="0"/>
                <a:ea typeface="Arial" panose="020B0604020202020204" pitchFamily="34" charset="0"/>
              </a:rPr>
              <a:t>from the boxplot, that the maximum of the dataset is around 500</a:t>
            </a:r>
          </a:p>
          <a:p>
            <a:pPr lvl="1"/>
            <a:r>
              <a:rPr lang="en-US" sz="1800" dirty="0">
                <a:solidFill>
                  <a:srgbClr val="000000"/>
                </a:solidFill>
                <a:effectLst/>
                <a:latin typeface="Arial" panose="020B0604020202020204" pitchFamily="34" charset="0"/>
                <a:ea typeface="Arial" panose="020B0604020202020204" pitchFamily="34" charset="0"/>
              </a:rPr>
              <a:t>Therefore, even there are multiple outliers that have over 500 word length, we still can set the value of </a:t>
            </a:r>
            <a:r>
              <a:rPr lang="en-US" sz="1800" dirty="0" err="1">
                <a:solidFill>
                  <a:srgbClr val="000000"/>
                </a:solidFill>
                <a:effectLst/>
                <a:latin typeface="Arial" panose="020B0604020202020204" pitchFamily="34" charset="0"/>
                <a:ea typeface="Arial" panose="020B0604020202020204" pitchFamily="34" charset="0"/>
              </a:rPr>
              <a:t>maxlen</a:t>
            </a:r>
            <a:r>
              <a:rPr lang="en-US" sz="1800" dirty="0">
                <a:solidFill>
                  <a:srgbClr val="000000"/>
                </a:solidFill>
                <a:effectLst/>
                <a:latin typeface="Arial" panose="020B0604020202020204" pitchFamily="34" charset="0"/>
                <a:ea typeface="Arial" panose="020B0604020202020204" pitchFamily="34" charset="0"/>
              </a:rPr>
              <a:t> in </a:t>
            </a:r>
            <a:r>
              <a:rPr lang="en-US" sz="1800" dirty="0" err="1">
                <a:solidFill>
                  <a:srgbClr val="000000"/>
                </a:solidFill>
                <a:effectLst/>
                <a:latin typeface="Arial" panose="020B0604020202020204" pitchFamily="34" charset="0"/>
                <a:ea typeface="Arial" panose="020B0604020202020204" pitchFamily="34" charset="0"/>
              </a:rPr>
              <a:t>pad_sequences</a:t>
            </a:r>
            <a:r>
              <a:rPr lang="en-US" sz="1800" dirty="0">
                <a:solidFill>
                  <a:srgbClr val="000000"/>
                </a:solidFill>
                <a:effectLst/>
                <a:latin typeface="Arial" panose="020B0604020202020204" pitchFamily="34" charset="0"/>
                <a:ea typeface="Arial" panose="020B0604020202020204" pitchFamily="34" charset="0"/>
              </a:rPr>
              <a:t> function as 500 to cover the most of dataset.</a:t>
            </a:r>
          </a:p>
          <a:p>
            <a:pPr lvl="1"/>
            <a:r>
              <a:rPr lang="en-US" sz="1800" dirty="0">
                <a:solidFill>
                  <a:srgbClr val="000000"/>
                </a:solidFill>
                <a:effectLst/>
                <a:latin typeface="Arial" panose="020B0604020202020204" pitchFamily="34" charset="0"/>
                <a:ea typeface="Arial" panose="020B0604020202020204" pitchFamily="34" charset="0"/>
              </a:rPr>
              <a:t>The function will take the original training and testing dataset and truncate reviews longer than 500 or pad reviews shorter than that with 0</a:t>
            </a:r>
            <a:endParaRPr lang="en-US" dirty="0"/>
          </a:p>
          <a:p>
            <a:endParaRPr lang="en-US" dirty="0"/>
          </a:p>
        </p:txBody>
      </p:sp>
      <p:sp>
        <p:nvSpPr>
          <p:cNvPr id="4" name="Slide Number Placeholder 3"/>
          <p:cNvSpPr>
            <a:spLocks noGrp="1"/>
          </p:cNvSpPr>
          <p:nvPr>
            <p:ph type="sldNum" sz="quarter" idx="5"/>
          </p:nvPr>
        </p:nvSpPr>
        <p:spPr/>
        <p:txBody>
          <a:bodyPr/>
          <a:lstStyle/>
          <a:p>
            <a:fld id="{B72D9188-C27C-475A-9AE7-3B5AE2E1350C}" type="slidenum">
              <a:rPr lang="en-US" smtClean="0"/>
              <a:t>5</a:t>
            </a:fld>
            <a:endParaRPr lang="en-US"/>
          </a:p>
        </p:txBody>
      </p:sp>
    </p:spTree>
    <p:extLst>
      <p:ext uri="{BB962C8B-B14F-4D97-AF65-F5344CB8AC3E}">
        <p14:creationId xmlns:p14="http://schemas.microsoft.com/office/powerpoint/2010/main" val="12415837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Shown above is a The code data shows the possibility of importing data from </a:t>
            </a:r>
            <a:r>
              <a:rPr lang="en-US" dirty="0" err="1"/>
              <a:t>Keras</a:t>
            </a:r>
            <a:r>
              <a:rPr lang="en-US" dirty="0"/>
              <a:t> that will be used to predict reviews of movies. With the data, it is possible to validate it to ensure accuracy of models and that the model used in predicting reviews is highly effective. As shown above, there is a range of data sets to be imported so that the model considers all the reviews and makes it possible to predict without fail. </a:t>
            </a:r>
          </a:p>
        </p:txBody>
      </p:sp>
      <p:sp>
        <p:nvSpPr>
          <p:cNvPr id="4" name="Slide Number Placeholder 3"/>
          <p:cNvSpPr>
            <a:spLocks noGrp="1"/>
          </p:cNvSpPr>
          <p:nvPr>
            <p:ph type="sldNum" sz="quarter" idx="5"/>
          </p:nvPr>
        </p:nvSpPr>
        <p:spPr/>
        <p:txBody>
          <a:bodyPr/>
          <a:lstStyle/>
          <a:p>
            <a:fld id="{B72D9188-C27C-475A-9AE7-3B5AE2E1350C}" type="slidenum">
              <a:rPr lang="en-US" smtClean="0"/>
              <a:t>6</a:t>
            </a:fld>
            <a:endParaRPr lang="en-US"/>
          </a:p>
        </p:txBody>
      </p:sp>
    </p:spTree>
    <p:extLst>
      <p:ext uri="{BB962C8B-B14F-4D97-AF65-F5344CB8AC3E}">
        <p14:creationId xmlns:p14="http://schemas.microsoft.com/office/powerpoint/2010/main" val="22419968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figures shown depict the accuracy of models with or without validation dataset. </a:t>
            </a:r>
            <a:r>
              <a:rPr lang="en-US" sz="1800" dirty="0">
                <a:solidFill>
                  <a:srgbClr val="000000"/>
                </a:solidFill>
                <a:effectLst/>
                <a:latin typeface="Arial" panose="020B0604020202020204" pitchFamily="34" charset="0"/>
                <a:ea typeface="Arial" panose="020B0604020202020204" pitchFamily="34" charset="0"/>
              </a:rPr>
              <a:t>A major challenge of training a neural network is overfitting, which means that a model acts so well on training dataset, but not on new coming dataset. One of way to solve it is through validation dataset in order to update parameters of model so that model will act well on general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effectLst/>
                <a:latin typeface="Arial" panose="020B0604020202020204" pitchFamily="34" charset="0"/>
                <a:ea typeface="Arial" panose="020B0604020202020204" pitchFamily="34" charset="0"/>
              </a:rPr>
              <a:t> By training a multi-layer models with extra validation dataset or not, we can see the accuracy difference between them. Figure 2 shows that the validation accuracy of model with no extra validation decreases from the first epoch when the accuracy of the model continuously increases. However, the validation accuracy of model with extra validation dataset decreases after the first epoch. This means without extra validation dataset, model will become overfitting earlier. </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B72D9188-C27C-475A-9AE7-3B5AE2E1350C}" type="slidenum">
              <a:rPr lang="en-US" smtClean="0"/>
              <a:t>7</a:t>
            </a:fld>
            <a:endParaRPr lang="en-US"/>
          </a:p>
        </p:txBody>
      </p:sp>
    </p:spTree>
    <p:extLst>
      <p:ext uri="{BB962C8B-B14F-4D97-AF65-F5344CB8AC3E}">
        <p14:creationId xmlns:p14="http://schemas.microsoft.com/office/powerpoint/2010/main" val="38076640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order to check the power of our model, we need to have a standard. The most common one is accuracy, but if our dataset is imbalanced, then we cannot use it, since each category with different number of data may cause the bias of the result, model might give a better accuracy result for the category with more training data, so the value of accuracy will not be stable and reliable. For our training dataset shown in Figure 2, it is balanced, so accuracy is available as the standard for our future tests. </a:t>
            </a:r>
            <a:endParaRPr lang="en-US" dirty="0"/>
          </a:p>
          <a:p>
            <a:endParaRPr lang="en-US" dirty="0"/>
          </a:p>
        </p:txBody>
      </p:sp>
      <p:sp>
        <p:nvSpPr>
          <p:cNvPr id="4" name="Slide Number Placeholder 3"/>
          <p:cNvSpPr>
            <a:spLocks noGrp="1"/>
          </p:cNvSpPr>
          <p:nvPr>
            <p:ph type="sldNum" sz="quarter" idx="5"/>
          </p:nvPr>
        </p:nvSpPr>
        <p:spPr/>
        <p:txBody>
          <a:bodyPr/>
          <a:lstStyle/>
          <a:p>
            <a:fld id="{B72D9188-C27C-475A-9AE7-3B5AE2E1350C}" type="slidenum">
              <a:rPr lang="en-US" smtClean="0"/>
              <a:t>8</a:t>
            </a:fld>
            <a:endParaRPr lang="en-US"/>
          </a:p>
        </p:txBody>
      </p:sp>
    </p:spTree>
    <p:extLst>
      <p:ext uri="{BB962C8B-B14F-4D97-AF65-F5344CB8AC3E}">
        <p14:creationId xmlns:p14="http://schemas.microsoft.com/office/powerpoint/2010/main" val="16578758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solidFill>
                  <a:srgbClr val="000000"/>
                </a:solidFill>
                <a:effectLst/>
                <a:latin typeface="Arial" panose="020B0604020202020204" pitchFamily="34" charset="0"/>
                <a:ea typeface="Arial" panose="020B0604020202020204" pitchFamily="34" charset="0"/>
              </a:rPr>
              <a:t>The starting model that we build has one word embedding layer, a flatten layer, and two dense layers. Output of embedding layer is 32×500, since we would like to have word vector in 32 dimensions and the input length at 500 as discussed previously. Activation for the hidden layer is </a:t>
            </a:r>
            <a:r>
              <a:rPr lang="en-US" sz="1800" dirty="0" err="1">
                <a:solidFill>
                  <a:srgbClr val="000000"/>
                </a:solidFill>
                <a:effectLst/>
                <a:latin typeface="Arial" panose="020B0604020202020204" pitchFamily="34" charset="0"/>
                <a:ea typeface="Arial" panose="020B0604020202020204" pitchFamily="34" charset="0"/>
              </a:rPr>
              <a:t>Relu</a:t>
            </a:r>
            <a:r>
              <a:rPr lang="en-US" sz="1800" dirty="0">
                <a:solidFill>
                  <a:srgbClr val="000000"/>
                </a:solidFill>
                <a:effectLst/>
                <a:latin typeface="Arial" panose="020B0604020202020204" pitchFamily="34" charset="0"/>
                <a:ea typeface="Arial" panose="020B0604020202020204" pitchFamily="34" charset="0"/>
              </a:rPr>
              <a:t>, and that for the output layer is Sigmoid in order to get results in percentage. Optimizer is Adam with learning rate 0.0005. Training this model in three epochs with extra validation dataset, we get model accuracy around 87% and early overfitting.</a:t>
            </a:r>
            <a:endParaRPr lang="en-US" dirty="0"/>
          </a:p>
        </p:txBody>
      </p:sp>
      <p:sp>
        <p:nvSpPr>
          <p:cNvPr id="4" name="Slide Number Placeholder 3"/>
          <p:cNvSpPr>
            <a:spLocks noGrp="1"/>
          </p:cNvSpPr>
          <p:nvPr>
            <p:ph type="sldNum" sz="quarter" idx="5"/>
          </p:nvPr>
        </p:nvSpPr>
        <p:spPr/>
        <p:txBody>
          <a:bodyPr/>
          <a:lstStyle/>
          <a:p>
            <a:fld id="{B72D9188-C27C-475A-9AE7-3B5AE2E1350C}" type="slidenum">
              <a:rPr lang="en-US" smtClean="0"/>
              <a:t>9</a:t>
            </a:fld>
            <a:endParaRPr lang="en-US"/>
          </a:p>
        </p:txBody>
      </p:sp>
    </p:spTree>
    <p:extLst>
      <p:ext uri="{BB962C8B-B14F-4D97-AF65-F5344CB8AC3E}">
        <p14:creationId xmlns:p14="http://schemas.microsoft.com/office/powerpoint/2010/main" val="27518026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effectLst/>
                <a:latin typeface="Arial" panose="020B0604020202020204" pitchFamily="34" charset="0"/>
                <a:ea typeface="Arial" panose="020B0604020202020204" pitchFamily="34" charset="0"/>
              </a:rPr>
              <a:t>One of the way to avoid overfitting is picking a proper learning rate, which can help model get higher accuracy before overfitting appears. Shown as Figure 3, learning rate in 0.005, which is our starting learning rate, it has highest starting accuracy, and it can even reach closely to 1 at the end. However, from Table 2, we can see that even model with learning rate 0.005 has highest model accuracy at the beginning, it gets overfitting earlies as well, and when the accuracy at that time is just around 80%. Among all the learning rate value, 0.0001 gives the best result. Its model accuracy before overfitting is 94.42%, which is the highest score than others. Therefore, we changes learning rate to 0.0001. </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B72D9188-C27C-475A-9AE7-3B5AE2E1350C}" type="slidenum">
              <a:rPr lang="en-US" smtClean="0"/>
              <a:t>10</a:t>
            </a:fld>
            <a:endParaRPr lang="en-US"/>
          </a:p>
        </p:txBody>
      </p:sp>
    </p:spTree>
    <p:extLst>
      <p:ext uri="{BB962C8B-B14F-4D97-AF65-F5344CB8AC3E}">
        <p14:creationId xmlns:p14="http://schemas.microsoft.com/office/powerpoint/2010/main" val="5810711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5715" marR="6350" indent="-5715" algn="just">
              <a:lnSpc>
                <a:spcPct val="99000"/>
              </a:lnSpc>
              <a:spcBef>
                <a:spcPts val="670"/>
              </a:spcBef>
              <a:spcAft>
                <a:spcPts val="0"/>
              </a:spcAft>
            </a:pPr>
            <a:r>
              <a:rPr lang="en-US" sz="1800" dirty="0">
                <a:solidFill>
                  <a:srgbClr val="000000"/>
                </a:solidFill>
                <a:effectLst/>
                <a:latin typeface="Arial" panose="020B0604020202020204" pitchFamily="34" charset="0"/>
                <a:ea typeface="Arial" panose="020B0604020202020204" pitchFamily="34" charset="0"/>
              </a:rPr>
              <a:t>Another way to increase the accuracy of the model is having deeper layer. However, having more layers also means more parameters and more complex model, which could cause overfitting. Therefore, choice on neuron number and balance between neuron and depth of the model becomes important. </a:t>
            </a:r>
            <a:endParaRPr lang="en-US" sz="1800" dirty="0">
              <a:effectLst/>
              <a:latin typeface="Arial" panose="020B0604020202020204" pitchFamily="34" charset="0"/>
              <a:ea typeface="Arial" panose="020B0604020202020204" pitchFamily="34" charset="0"/>
            </a:endParaRPr>
          </a:p>
          <a:p>
            <a:pPr marL="0" marR="19050" indent="4445" algn="just">
              <a:lnSpc>
                <a:spcPct val="99000"/>
              </a:lnSpc>
              <a:spcBef>
                <a:spcPts val="580"/>
              </a:spcBef>
              <a:spcAft>
                <a:spcPts val="0"/>
              </a:spcAft>
            </a:pPr>
            <a:r>
              <a:rPr lang="en-US" sz="1800" dirty="0">
                <a:solidFill>
                  <a:srgbClr val="000000"/>
                </a:solidFill>
                <a:effectLst/>
                <a:latin typeface="Arial" panose="020B0604020202020204" pitchFamily="34" charset="0"/>
                <a:ea typeface="Arial" panose="020B0604020202020204" pitchFamily="34" charset="0"/>
              </a:rPr>
              <a:t>By using Early Stopping function with patience value 2, we will get the accuracy of the model before validation accuracy decreases too much, which caused by overfitting. The result is shown as Figure 4. </a:t>
            </a:r>
            <a:endParaRPr lang="en-US" dirty="0"/>
          </a:p>
        </p:txBody>
      </p:sp>
      <p:sp>
        <p:nvSpPr>
          <p:cNvPr id="4" name="Slide Number Placeholder 3"/>
          <p:cNvSpPr>
            <a:spLocks noGrp="1"/>
          </p:cNvSpPr>
          <p:nvPr>
            <p:ph type="sldNum" sz="quarter" idx="5"/>
          </p:nvPr>
        </p:nvSpPr>
        <p:spPr/>
        <p:txBody>
          <a:bodyPr/>
          <a:lstStyle/>
          <a:p>
            <a:fld id="{B72D9188-C27C-475A-9AE7-3B5AE2E1350C}" type="slidenum">
              <a:rPr lang="en-US" smtClean="0"/>
              <a:t>11</a:t>
            </a:fld>
            <a:endParaRPr lang="en-US"/>
          </a:p>
        </p:txBody>
      </p:sp>
    </p:spTree>
    <p:extLst>
      <p:ext uri="{BB962C8B-B14F-4D97-AF65-F5344CB8AC3E}">
        <p14:creationId xmlns:p14="http://schemas.microsoft.com/office/powerpoint/2010/main" val="11306750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382B6-4BCC-4B6C-A961-5680B9E524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03F628B-660C-4DE1-BE47-B80A977F09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9E96F83-7905-45DF-BCF6-B5D40B92323F}"/>
              </a:ext>
            </a:extLst>
          </p:cNvPr>
          <p:cNvSpPr>
            <a:spLocks noGrp="1"/>
          </p:cNvSpPr>
          <p:nvPr>
            <p:ph type="dt" sz="half" idx="10"/>
          </p:nvPr>
        </p:nvSpPr>
        <p:spPr/>
        <p:txBody>
          <a:bodyPr/>
          <a:lstStyle/>
          <a:p>
            <a:fld id="{5866B2DD-D555-4441-89F5-099C9B7C2543}" type="datetimeFigureOut">
              <a:rPr lang="en-US" smtClean="0"/>
              <a:t>8/11/21</a:t>
            </a:fld>
            <a:endParaRPr lang="en-US"/>
          </a:p>
        </p:txBody>
      </p:sp>
      <p:sp>
        <p:nvSpPr>
          <p:cNvPr id="5" name="Footer Placeholder 4">
            <a:extLst>
              <a:ext uri="{FF2B5EF4-FFF2-40B4-BE49-F238E27FC236}">
                <a16:creationId xmlns:a16="http://schemas.microsoft.com/office/drawing/2014/main" id="{98543625-B339-4115-A309-C4EE7D9D74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855BF0-B5FB-4658-AA0A-5BB461C5FED5}"/>
              </a:ext>
            </a:extLst>
          </p:cNvPr>
          <p:cNvSpPr>
            <a:spLocks noGrp="1"/>
          </p:cNvSpPr>
          <p:nvPr>
            <p:ph type="sldNum" sz="quarter" idx="12"/>
          </p:nvPr>
        </p:nvSpPr>
        <p:spPr/>
        <p:txBody>
          <a:bodyPr/>
          <a:lstStyle/>
          <a:p>
            <a:fld id="{C1B87D2D-A6BB-46F2-AAF9-C77D5C9E0DE7}" type="slidenum">
              <a:rPr lang="en-US" smtClean="0"/>
              <a:t>‹#›</a:t>
            </a:fld>
            <a:endParaRPr lang="en-US"/>
          </a:p>
        </p:txBody>
      </p:sp>
    </p:spTree>
    <p:extLst>
      <p:ext uri="{BB962C8B-B14F-4D97-AF65-F5344CB8AC3E}">
        <p14:creationId xmlns:p14="http://schemas.microsoft.com/office/powerpoint/2010/main" val="13666283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CEC2D-B57B-42EA-8BCD-A221CFFCA92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1F7B99-889C-4E3C-A5BC-CA8B8FEB83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F3E720-2B5B-472A-AA28-945FABDAB0D7}"/>
              </a:ext>
            </a:extLst>
          </p:cNvPr>
          <p:cNvSpPr>
            <a:spLocks noGrp="1"/>
          </p:cNvSpPr>
          <p:nvPr>
            <p:ph type="dt" sz="half" idx="10"/>
          </p:nvPr>
        </p:nvSpPr>
        <p:spPr/>
        <p:txBody>
          <a:bodyPr/>
          <a:lstStyle/>
          <a:p>
            <a:fld id="{5866B2DD-D555-4441-89F5-099C9B7C2543}" type="datetimeFigureOut">
              <a:rPr lang="en-US" smtClean="0"/>
              <a:t>8/11/21</a:t>
            </a:fld>
            <a:endParaRPr lang="en-US"/>
          </a:p>
        </p:txBody>
      </p:sp>
      <p:sp>
        <p:nvSpPr>
          <p:cNvPr id="5" name="Footer Placeholder 4">
            <a:extLst>
              <a:ext uri="{FF2B5EF4-FFF2-40B4-BE49-F238E27FC236}">
                <a16:creationId xmlns:a16="http://schemas.microsoft.com/office/drawing/2014/main" id="{4E6ADC3F-CCC4-49F1-B41E-872CA3E34A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A09CF5-35D0-42DC-B39B-9C20E17D990E}"/>
              </a:ext>
            </a:extLst>
          </p:cNvPr>
          <p:cNvSpPr>
            <a:spLocks noGrp="1"/>
          </p:cNvSpPr>
          <p:nvPr>
            <p:ph type="sldNum" sz="quarter" idx="12"/>
          </p:nvPr>
        </p:nvSpPr>
        <p:spPr/>
        <p:txBody>
          <a:bodyPr/>
          <a:lstStyle/>
          <a:p>
            <a:fld id="{C1B87D2D-A6BB-46F2-AAF9-C77D5C9E0DE7}" type="slidenum">
              <a:rPr lang="en-US" smtClean="0"/>
              <a:t>‹#›</a:t>
            </a:fld>
            <a:endParaRPr lang="en-US"/>
          </a:p>
        </p:txBody>
      </p:sp>
    </p:spTree>
    <p:extLst>
      <p:ext uri="{BB962C8B-B14F-4D97-AF65-F5344CB8AC3E}">
        <p14:creationId xmlns:p14="http://schemas.microsoft.com/office/powerpoint/2010/main" val="38618531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E0FC1B9-B46F-4640-8B65-6C0581A1843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2FA6F18-5E05-41D8-8706-446D4969115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2602C1-14C9-4FDA-8594-230B6E1EB41F}"/>
              </a:ext>
            </a:extLst>
          </p:cNvPr>
          <p:cNvSpPr>
            <a:spLocks noGrp="1"/>
          </p:cNvSpPr>
          <p:nvPr>
            <p:ph type="dt" sz="half" idx="10"/>
          </p:nvPr>
        </p:nvSpPr>
        <p:spPr/>
        <p:txBody>
          <a:bodyPr/>
          <a:lstStyle/>
          <a:p>
            <a:fld id="{5866B2DD-D555-4441-89F5-099C9B7C2543}" type="datetimeFigureOut">
              <a:rPr lang="en-US" smtClean="0"/>
              <a:t>8/11/21</a:t>
            </a:fld>
            <a:endParaRPr lang="en-US"/>
          </a:p>
        </p:txBody>
      </p:sp>
      <p:sp>
        <p:nvSpPr>
          <p:cNvPr id="5" name="Footer Placeholder 4">
            <a:extLst>
              <a:ext uri="{FF2B5EF4-FFF2-40B4-BE49-F238E27FC236}">
                <a16:creationId xmlns:a16="http://schemas.microsoft.com/office/drawing/2014/main" id="{31480916-1CB1-4BA8-B6F7-49CC5CDC11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EC3005-85DD-41EB-967C-A3433B6D1074}"/>
              </a:ext>
            </a:extLst>
          </p:cNvPr>
          <p:cNvSpPr>
            <a:spLocks noGrp="1"/>
          </p:cNvSpPr>
          <p:nvPr>
            <p:ph type="sldNum" sz="quarter" idx="12"/>
          </p:nvPr>
        </p:nvSpPr>
        <p:spPr/>
        <p:txBody>
          <a:bodyPr/>
          <a:lstStyle/>
          <a:p>
            <a:fld id="{C1B87D2D-A6BB-46F2-AAF9-C77D5C9E0DE7}" type="slidenum">
              <a:rPr lang="en-US" smtClean="0"/>
              <a:t>‹#›</a:t>
            </a:fld>
            <a:endParaRPr lang="en-US"/>
          </a:p>
        </p:txBody>
      </p:sp>
    </p:spTree>
    <p:extLst>
      <p:ext uri="{BB962C8B-B14F-4D97-AF65-F5344CB8AC3E}">
        <p14:creationId xmlns:p14="http://schemas.microsoft.com/office/powerpoint/2010/main" val="1826206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3101D-D434-4710-85D4-9422D827DC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FCF5ED8-16B9-47BA-923D-12F05098D05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C512F0-AA6D-41CB-A740-8F0093081148}"/>
              </a:ext>
            </a:extLst>
          </p:cNvPr>
          <p:cNvSpPr>
            <a:spLocks noGrp="1"/>
          </p:cNvSpPr>
          <p:nvPr>
            <p:ph type="dt" sz="half" idx="10"/>
          </p:nvPr>
        </p:nvSpPr>
        <p:spPr/>
        <p:txBody>
          <a:bodyPr/>
          <a:lstStyle/>
          <a:p>
            <a:fld id="{5866B2DD-D555-4441-89F5-099C9B7C2543}" type="datetimeFigureOut">
              <a:rPr lang="en-US" smtClean="0"/>
              <a:t>8/11/21</a:t>
            </a:fld>
            <a:endParaRPr lang="en-US"/>
          </a:p>
        </p:txBody>
      </p:sp>
      <p:sp>
        <p:nvSpPr>
          <p:cNvPr id="5" name="Footer Placeholder 4">
            <a:extLst>
              <a:ext uri="{FF2B5EF4-FFF2-40B4-BE49-F238E27FC236}">
                <a16:creationId xmlns:a16="http://schemas.microsoft.com/office/drawing/2014/main" id="{1D86A933-AE3B-4A89-A646-732E0394B5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FACDE1-0A04-4A94-81AA-DBB6AB587D11}"/>
              </a:ext>
            </a:extLst>
          </p:cNvPr>
          <p:cNvSpPr>
            <a:spLocks noGrp="1"/>
          </p:cNvSpPr>
          <p:nvPr>
            <p:ph type="sldNum" sz="quarter" idx="12"/>
          </p:nvPr>
        </p:nvSpPr>
        <p:spPr/>
        <p:txBody>
          <a:bodyPr/>
          <a:lstStyle/>
          <a:p>
            <a:fld id="{C1B87D2D-A6BB-46F2-AAF9-C77D5C9E0DE7}" type="slidenum">
              <a:rPr lang="en-US" smtClean="0"/>
              <a:t>‹#›</a:t>
            </a:fld>
            <a:endParaRPr lang="en-US"/>
          </a:p>
        </p:txBody>
      </p:sp>
    </p:spTree>
    <p:extLst>
      <p:ext uri="{BB962C8B-B14F-4D97-AF65-F5344CB8AC3E}">
        <p14:creationId xmlns:p14="http://schemas.microsoft.com/office/powerpoint/2010/main" val="124355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F91D8-8D95-4F9C-9CA8-A0292F7417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2AD75C1-142B-42B5-A9AC-DB12C42D9E6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7F655E-6A4C-456B-B99E-E0BD8798C1BF}"/>
              </a:ext>
            </a:extLst>
          </p:cNvPr>
          <p:cNvSpPr>
            <a:spLocks noGrp="1"/>
          </p:cNvSpPr>
          <p:nvPr>
            <p:ph type="dt" sz="half" idx="10"/>
          </p:nvPr>
        </p:nvSpPr>
        <p:spPr/>
        <p:txBody>
          <a:bodyPr/>
          <a:lstStyle/>
          <a:p>
            <a:fld id="{5866B2DD-D555-4441-89F5-099C9B7C2543}" type="datetimeFigureOut">
              <a:rPr lang="en-US" smtClean="0"/>
              <a:t>8/11/21</a:t>
            </a:fld>
            <a:endParaRPr lang="en-US"/>
          </a:p>
        </p:txBody>
      </p:sp>
      <p:sp>
        <p:nvSpPr>
          <p:cNvPr id="5" name="Footer Placeholder 4">
            <a:extLst>
              <a:ext uri="{FF2B5EF4-FFF2-40B4-BE49-F238E27FC236}">
                <a16:creationId xmlns:a16="http://schemas.microsoft.com/office/drawing/2014/main" id="{C7AFE2E8-CDC6-4FDA-B8D6-4ACCCC91EB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61AC2B-354B-443F-B81B-3BA58126D63E}"/>
              </a:ext>
            </a:extLst>
          </p:cNvPr>
          <p:cNvSpPr>
            <a:spLocks noGrp="1"/>
          </p:cNvSpPr>
          <p:nvPr>
            <p:ph type="sldNum" sz="quarter" idx="12"/>
          </p:nvPr>
        </p:nvSpPr>
        <p:spPr/>
        <p:txBody>
          <a:bodyPr/>
          <a:lstStyle/>
          <a:p>
            <a:fld id="{C1B87D2D-A6BB-46F2-AAF9-C77D5C9E0DE7}" type="slidenum">
              <a:rPr lang="en-US" smtClean="0"/>
              <a:t>‹#›</a:t>
            </a:fld>
            <a:endParaRPr lang="en-US"/>
          </a:p>
        </p:txBody>
      </p:sp>
    </p:spTree>
    <p:extLst>
      <p:ext uri="{BB962C8B-B14F-4D97-AF65-F5344CB8AC3E}">
        <p14:creationId xmlns:p14="http://schemas.microsoft.com/office/powerpoint/2010/main" val="21725312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C8CC0-B162-4DA6-9B62-10BBE1133F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DDAF53D-CB0B-4502-827B-52C0EEDE868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1F7381A-05EC-4272-8E62-46755F04571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AA8AE5D-E2BB-49E0-8259-5C6929F59D83}"/>
              </a:ext>
            </a:extLst>
          </p:cNvPr>
          <p:cNvSpPr>
            <a:spLocks noGrp="1"/>
          </p:cNvSpPr>
          <p:nvPr>
            <p:ph type="dt" sz="half" idx="10"/>
          </p:nvPr>
        </p:nvSpPr>
        <p:spPr/>
        <p:txBody>
          <a:bodyPr/>
          <a:lstStyle/>
          <a:p>
            <a:fld id="{5866B2DD-D555-4441-89F5-099C9B7C2543}" type="datetimeFigureOut">
              <a:rPr lang="en-US" smtClean="0"/>
              <a:t>8/11/21</a:t>
            </a:fld>
            <a:endParaRPr lang="en-US"/>
          </a:p>
        </p:txBody>
      </p:sp>
      <p:sp>
        <p:nvSpPr>
          <p:cNvPr id="6" name="Footer Placeholder 5">
            <a:extLst>
              <a:ext uri="{FF2B5EF4-FFF2-40B4-BE49-F238E27FC236}">
                <a16:creationId xmlns:a16="http://schemas.microsoft.com/office/drawing/2014/main" id="{A25CD2C3-9EF6-4A85-9D65-14768F6918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F62934C-5E37-471D-8AB2-570581F2BA20}"/>
              </a:ext>
            </a:extLst>
          </p:cNvPr>
          <p:cNvSpPr>
            <a:spLocks noGrp="1"/>
          </p:cNvSpPr>
          <p:nvPr>
            <p:ph type="sldNum" sz="quarter" idx="12"/>
          </p:nvPr>
        </p:nvSpPr>
        <p:spPr/>
        <p:txBody>
          <a:bodyPr/>
          <a:lstStyle/>
          <a:p>
            <a:fld id="{C1B87D2D-A6BB-46F2-AAF9-C77D5C9E0DE7}" type="slidenum">
              <a:rPr lang="en-US" smtClean="0"/>
              <a:t>‹#›</a:t>
            </a:fld>
            <a:endParaRPr lang="en-US"/>
          </a:p>
        </p:txBody>
      </p:sp>
    </p:spTree>
    <p:extLst>
      <p:ext uri="{BB962C8B-B14F-4D97-AF65-F5344CB8AC3E}">
        <p14:creationId xmlns:p14="http://schemas.microsoft.com/office/powerpoint/2010/main" val="26970019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5732F-2E6A-4EA6-899A-C49862FAE51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F11BCA4-DEBB-4268-918C-6174735B64F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838A04-39B2-4142-A299-CAEB61F5FD1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E337EB6-999F-47AE-9DD4-A664775FB7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B137F2F-64FC-4BD4-8A62-AD811BAA632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1300D44-FB63-4133-AB25-0A488F8D51EC}"/>
              </a:ext>
            </a:extLst>
          </p:cNvPr>
          <p:cNvSpPr>
            <a:spLocks noGrp="1"/>
          </p:cNvSpPr>
          <p:nvPr>
            <p:ph type="dt" sz="half" idx="10"/>
          </p:nvPr>
        </p:nvSpPr>
        <p:spPr/>
        <p:txBody>
          <a:bodyPr/>
          <a:lstStyle/>
          <a:p>
            <a:fld id="{5866B2DD-D555-4441-89F5-099C9B7C2543}" type="datetimeFigureOut">
              <a:rPr lang="en-US" smtClean="0"/>
              <a:t>8/11/21</a:t>
            </a:fld>
            <a:endParaRPr lang="en-US"/>
          </a:p>
        </p:txBody>
      </p:sp>
      <p:sp>
        <p:nvSpPr>
          <p:cNvPr id="8" name="Footer Placeholder 7">
            <a:extLst>
              <a:ext uri="{FF2B5EF4-FFF2-40B4-BE49-F238E27FC236}">
                <a16:creationId xmlns:a16="http://schemas.microsoft.com/office/drawing/2014/main" id="{741E9DDE-9C3B-435E-8BF7-D45123C3E1D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541AA61-6706-476D-92AB-3BD59977425D}"/>
              </a:ext>
            </a:extLst>
          </p:cNvPr>
          <p:cNvSpPr>
            <a:spLocks noGrp="1"/>
          </p:cNvSpPr>
          <p:nvPr>
            <p:ph type="sldNum" sz="quarter" idx="12"/>
          </p:nvPr>
        </p:nvSpPr>
        <p:spPr/>
        <p:txBody>
          <a:bodyPr/>
          <a:lstStyle/>
          <a:p>
            <a:fld id="{C1B87D2D-A6BB-46F2-AAF9-C77D5C9E0DE7}" type="slidenum">
              <a:rPr lang="en-US" smtClean="0"/>
              <a:t>‹#›</a:t>
            </a:fld>
            <a:endParaRPr lang="en-US"/>
          </a:p>
        </p:txBody>
      </p:sp>
    </p:spTree>
    <p:extLst>
      <p:ext uri="{BB962C8B-B14F-4D97-AF65-F5344CB8AC3E}">
        <p14:creationId xmlns:p14="http://schemas.microsoft.com/office/powerpoint/2010/main" val="6567813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1CD93-696C-425A-BE17-845596D48B2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D13024D-501C-4EC1-B5E6-5A6E9E53CB65}"/>
              </a:ext>
            </a:extLst>
          </p:cNvPr>
          <p:cNvSpPr>
            <a:spLocks noGrp="1"/>
          </p:cNvSpPr>
          <p:nvPr>
            <p:ph type="dt" sz="half" idx="10"/>
          </p:nvPr>
        </p:nvSpPr>
        <p:spPr/>
        <p:txBody>
          <a:bodyPr/>
          <a:lstStyle/>
          <a:p>
            <a:fld id="{5866B2DD-D555-4441-89F5-099C9B7C2543}" type="datetimeFigureOut">
              <a:rPr lang="en-US" smtClean="0"/>
              <a:t>8/11/21</a:t>
            </a:fld>
            <a:endParaRPr lang="en-US"/>
          </a:p>
        </p:txBody>
      </p:sp>
      <p:sp>
        <p:nvSpPr>
          <p:cNvPr id="4" name="Footer Placeholder 3">
            <a:extLst>
              <a:ext uri="{FF2B5EF4-FFF2-40B4-BE49-F238E27FC236}">
                <a16:creationId xmlns:a16="http://schemas.microsoft.com/office/drawing/2014/main" id="{4E5A612C-6484-4778-915C-A2E1CF7084E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7EEA4F4-A2E1-4199-A42A-184360EECAE9}"/>
              </a:ext>
            </a:extLst>
          </p:cNvPr>
          <p:cNvSpPr>
            <a:spLocks noGrp="1"/>
          </p:cNvSpPr>
          <p:nvPr>
            <p:ph type="sldNum" sz="quarter" idx="12"/>
          </p:nvPr>
        </p:nvSpPr>
        <p:spPr/>
        <p:txBody>
          <a:bodyPr/>
          <a:lstStyle/>
          <a:p>
            <a:fld id="{C1B87D2D-A6BB-46F2-AAF9-C77D5C9E0DE7}" type="slidenum">
              <a:rPr lang="en-US" smtClean="0"/>
              <a:t>‹#›</a:t>
            </a:fld>
            <a:endParaRPr lang="en-US"/>
          </a:p>
        </p:txBody>
      </p:sp>
    </p:spTree>
    <p:extLst>
      <p:ext uri="{BB962C8B-B14F-4D97-AF65-F5344CB8AC3E}">
        <p14:creationId xmlns:p14="http://schemas.microsoft.com/office/powerpoint/2010/main" val="4931047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1895522-2052-4EC0-8CF1-F0514F862F9F}"/>
              </a:ext>
            </a:extLst>
          </p:cNvPr>
          <p:cNvSpPr>
            <a:spLocks noGrp="1"/>
          </p:cNvSpPr>
          <p:nvPr>
            <p:ph type="dt" sz="half" idx="10"/>
          </p:nvPr>
        </p:nvSpPr>
        <p:spPr/>
        <p:txBody>
          <a:bodyPr/>
          <a:lstStyle/>
          <a:p>
            <a:fld id="{5866B2DD-D555-4441-89F5-099C9B7C2543}" type="datetimeFigureOut">
              <a:rPr lang="en-US" smtClean="0"/>
              <a:t>8/11/21</a:t>
            </a:fld>
            <a:endParaRPr lang="en-US"/>
          </a:p>
        </p:txBody>
      </p:sp>
      <p:sp>
        <p:nvSpPr>
          <p:cNvPr id="3" name="Footer Placeholder 2">
            <a:extLst>
              <a:ext uri="{FF2B5EF4-FFF2-40B4-BE49-F238E27FC236}">
                <a16:creationId xmlns:a16="http://schemas.microsoft.com/office/drawing/2014/main" id="{960C0AA2-F991-408F-B3F6-D6A99264D6C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A7B6842-3987-4CA9-9779-DDCDAC98A852}"/>
              </a:ext>
            </a:extLst>
          </p:cNvPr>
          <p:cNvSpPr>
            <a:spLocks noGrp="1"/>
          </p:cNvSpPr>
          <p:nvPr>
            <p:ph type="sldNum" sz="quarter" idx="12"/>
          </p:nvPr>
        </p:nvSpPr>
        <p:spPr/>
        <p:txBody>
          <a:bodyPr/>
          <a:lstStyle/>
          <a:p>
            <a:fld id="{C1B87D2D-A6BB-46F2-AAF9-C77D5C9E0DE7}" type="slidenum">
              <a:rPr lang="en-US" smtClean="0"/>
              <a:t>‹#›</a:t>
            </a:fld>
            <a:endParaRPr lang="en-US"/>
          </a:p>
        </p:txBody>
      </p:sp>
    </p:spTree>
    <p:extLst>
      <p:ext uri="{BB962C8B-B14F-4D97-AF65-F5344CB8AC3E}">
        <p14:creationId xmlns:p14="http://schemas.microsoft.com/office/powerpoint/2010/main" val="35504228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C8B7F-0978-4319-88BF-5770EDA688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57A16FF-F679-45F1-8489-FC6B7606F45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8120390-539F-44C9-873A-60FB444203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DE7527C-67FF-4337-B4A2-D8D52832BBAF}"/>
              </a:ext>
            </a:extLst>
          </p:cNvPr>
          <p:cNvSpPr>
            <a:spLocks noGrp="1"/>
          </p:cNvSpPr>
          <p:nvPr>
            <p:ph type="dt" sz="half" idx="10"/>
          </p:nvPr>
        </p:nvSpPr>
        <p:spPr/>
        <p:txBody>
          <a:bodyPr/>
          <a:lstStyle/>
          <a:p>
            <a:fld id="{5866B2DD-D555-4441-89F5-099C9B7C2543}" type="datetimeFigureOut">
              <a:rPr lang="en-US" smtClean="0"/>
              <a:t>8/11/21</a:t>
            </a:fld>
            <a:endParaRPr lang="en-US"/>
          </a:p>
        </p:txBody>
      </p:sp>
      <p:sp>
        <p:nvSpPr>
          <p:cNvPr id="6" name="Footer Placeholder 5">
            <a:extLst>
              <a:ext uri="{FF2B5EF4-FFF2-40B4-BE49-F238E27FC236}">
                <a16:creationId xmlns:a16="http://schemas.microsoft.com/office/drawing/2014/main" id="{23CE6FAA-3302-42EA-A865-2631F41FFB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1886925-8FC7-4275-87AD-C3D5A7251140}"/>
              </a:ext>
            </a:extLst>
          </p:cNvPr>
          <p:cNvSpPr>
            <a:spLocks noGrp="1"/>
          </p:cNvSpPr>
          <p:nvPr>
            <p:ph type="sldNum" sz="quarter" idx="12"/>
          </p:nvPr>
        </p:nvSpPr>
        <p:spPr/>
        <p:txBody>
          <a:bodyPr/>
          <a:lstStyle/>
          <a:p>
            <a:fld id="{C1B87D2D-A6BB-46F2-AAF9-C77D5C9E0DE7}" type="slidenum">
              <a:rPr lang="en-US" smtClean="0"/>
              <a:t>‹#›</a:t>
            </a:fld>
            <a:endParaRPr lang="en-US"/>
          </a:p>
        </p:txBody>
      </p:sp>
    </p:spTree>
    <p:extLst>
      <p:ext uri="{BB962C8B-B14F-4D97-AF65-F5344CB8AC3E}">
        <p14:creationId xmlns:p14="http://schemas.microsoft.com/office/powerpoint/2010/main" val="17765713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7F017-8C6A-44F7-B188-5DE778E196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F2EAE35-02BA-4DB8-B98B-83D67026D9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87722F5-00DC-43D6-B9B3-648B647767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BF3EDC-21B4-41F4-B2DA-B2760CC820DF}"/>
              </a:ext>
            </a:extLst>
          </p:cNvPr>
          <p:cNvSpPr>
            <a:spLocks noGrp="1"/>
          </p:cNvSpPr>
          <p:nvPr>
            <p:ph type="dt" sz="half" idx="10"/>
          </p:nvPr>
        </p:nvSpPr>
        <p:spPr/>
        <p:txBody>
          <a:bodyPr/>
          <a:lstStyle/>
          <a:p>
            <a:fld id="{5866B2DD-D555-4441-89F5-099C9B7C2543}" type="datetimeFigureOut">
              <a:rPr lang="en-US" smtClean="0"/>
              <a:t>8/11/21</a:t>
            </a:fld>
            <a:endParaRPr lang="en-US"/>
          </a:p>
        </p:txBody>
      </p:sp>
      <p:sp>
        <p:nvSpPr>
          <p:cNvPr id="6" name="Footer Placeholder 5">
            <a:extLst>
              <a:ext uri="{FF2B5EF4-FFF2-40B4-BE49-F238E27FC236}">
                <a16:creationId xmlns:a16="http://schemas.microsoft.com/office/drawing/2014/main" id="{C6312269-FE08-4C9E-BA0D-C2C7538942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271BBE-CFBA-4178-B8C3-57C43BC525EC}"/>
              </a:ext>
            </a:extLst>
          </p:cNvPr>
          <p:cNvSpPr>
            <a:spLocks noGrp="1"/>
          </p:cNvSpPr>
          <p:nvPr>
            <p:ph type="sldNum" sz="quarter" idx="12"/>
          </p:nvPr>
        </p:nvSpPr>
        <p:spPr/>
        <p:txBody>
          <a:bodyPr/>
          <a:lstStyle/>
          <a:p>
            <a:fld id="{C1B87D2D-A6BB-46F2-AAF9-C77D5C9E0DE7}" type="slidenum">
              <a:rPr lang="en-US" smtClean="0"/>
              <a:t>‹#›</a:t>
            </a:fld>
            <a:endParaRPr lang="en-US"/>
          </a:p>
        </p:txBody>
      </p:sp>
    </p:spTree>
    <p:extLst>
      <p:ext uri="{BB962C8B-B14F-4D97-AF65-F5344CB8AC3E}">
        <p14:creationId xmlns:p14="http://schemas.microsoft.com/office/powerpoint/2010/main" val="37979279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2B22FAF-758F-4C8B-B2B3-52E24DA8FA3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E3B9E09-4BD3-4B4C-A965-266765DD3C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B21BE1-9EC1-4BD4-92B8-D8B6A12CE8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66B2DD-D555-4441-89F5-099C9B7C2543}" type="datetimeFigureOut">
              <a:rPr lang="en-US" smtClean="0"/>
              <a:t>8/11/21</a:t>
            </a:fld>
            <a:endParaRPr lang="en-US"/>
          </a:p>
        </p:txBody>
      </p:sp>
      <p:sp>
        <p:nvSpPr>
          <p:cNvPr id="5" name="Footer Placeholder 4">
            <a:extLst>
              <a:ext uri="{FF2B5EF4-FFF2-40B4-BE49-F238E27FC236}">
                <a16:creationId xmlns:a16="http://schemas.microsoft.com/office/drawing/2014/main" id="{1D6AA10E-C0E7-41F7-82AC-87F9880C158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58B7ABC-EC8C-479D-96AD-A925433C199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B87D2D-A6BB-46F2-AAF9-C77D5C9E0DE7}" type="slidenum">
              <a:rPr lang="en-US" smtClean="0"/>
              <a:t>‹#›</a:t>
            </a:fld>
            <a:endParaRPr lang="en-US"/>
          </a:p>
        </p:txBody>
      </p:sp>
    </p:spTree>
    <p:extLst>
      <p:ext uri="{BB962C8B-B14F-4D97-AF65-F5344CB8AC3E}">
        <p14:creationId xmlns:p14="http://schemas.microsoft.com/office/powerpoint/2010/main" val="31337111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1.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2.xml"/><Relationship Id="rId1" Type="http://schemas.openxmlformats.org/officeDocument/2006/relationships/slideLayout" Target="../slideLayouts/slideLayout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a:extLst>
              <a:ext uri="{FF2B5EF4-FFF2-40B4-BE49-F238E27FC236}">
                <a16:creationId xmlns:a16="http://schemas.microsoft.com/office/drawing/2014/main" id="{02C019CB-ED6F-407A-90A8-D4FC7DFBD01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A0E406-B2FE-4B97-882C-ED65B523A8F2}"/>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dirty="0">
                <a:solidFill>
                  <a:srgbClr val="FFFFFF"/>
                </a:solidFill>
              </a:rPr>
              <a:t>SENTIMENT PREDICTION THROUGH DEEP NEURAL NETWORK </a:t>
            </a:r>
          </a:p>
        </p:txBody>
      </p:sp>
      <p:sp>
        <p:nvSpPr>
          <p:cNvPr id="3" name="Subtitle 2">
            <a:extLst>
              <a:ext uri="{FF2B5EF4-FFF2-40B4-BE49-F238E27FC236}">
                <a16:creationId xmlns:a16="http://schemas.microsoft.com/office/drawing/2014/main" id="{4F491DE7-529B-4C0B-A032-EC5833474FC0}"/>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altLang="zh-CN" sz="2200" dirty="0" err="1">
                <a:solidFill>
                  <a:srgbClr val="FFFFFF"/>
                </a:solidFill>
              </a:rPr>
              <a:t>Yifan</a:t>
            </a:r>
            <a:r>
              <a:rPr lang="en-US" altLang="zh-CN" sz="2200" dirty="0">
                <a:solidFill>
                  <a:srgbClr val="FFFFFF"/>
                </a:solidFill>
              </a:rPr>
              <a:t>(Terri)</a:t>
            </a:r>
            <a:r>
              <a:rPr lang="zh-CN" altLang="en-US" sz="2200" dirty="0">
                <a:solidFill>
                  <a:srgbClr val="FFFFFF"/>
                </a:solidFill>
              </a:rPr>
              <a:t> </a:t>
            </a:r>
            <a:r>
              <a:rPr lang="en-US" altLang="zh-CN" sz="2200" dirty="0">
                <a:solidFill>
                  <a:srgbClr val="FFFFFF"/>
                </a:solidFill>
              </a:rPr>
              <a:t>Zhang,</a:t>
            </a:r>
            <a:r>
              <a:rPr lang="zh-CN" altLang="en-US" sz="2200" dirty="0">
                <a:solidFill>
                  <a:srgbClr val="FFFFFF"/>
                </a:solidFill>
              </a:rPr>
              <a:t> </a:t>
            </a:r>
            <a:r>
              <a:rPr lang="en-US" altLang="zh-CN" sz="2200" dirty="0" err="1">
                <a:solidFill>
                  <a:srgbClr val="FFFFFF"/>
                </a:solidFill>
              </a:rPr>
              <a:t>Guankai</a:t>
            </a:r>
            <a:r>
              <a:rPr lang="en-US" altLang="zh-CN" sz="2200" dirty="0">
                <a:solidFill>
                  <a:srgbClr val="FFFFFF"/>
                </a:solidFill>
              </a:rPr>
              <a:t>(Kyle)</a:t>
            </a:r>
            <a:r>
              <a:rPr lang="zh-CN" altLang="en-US" sz="2200" dirty="0">
                <a:solidFill>
                  <a:srgbClr val="FFFFFF"/>
                </a:solidFill>
              </a:rPr>
              <a:t> </a:t>
            </a:r>
            <a:r>
              <a:rPr lang="en-US" altLang="zh-CN" sz="2200" dirty="0">
                <a:solidFill>
                  <a:srgbClr val="FFFFFF"/>
                </a:solidFill>
              </a:rPr>
              <a:t>Sang</a:t>
            </a:r>
            <a:endParaRPr lang="en-US" sz="2200" dirty="0">
              <a:solidFill>
                <a:srgbClr val="FFFFFF"/>
              </a:solidFill>
            </a:endParaRPr>
          </a:p>
          <a:p>
            <a:r>
              <a:rPr lang="en-US" sz="2200" dirty="0">
                <a:solidFill>
                  <a:srgbClr val="FFFFFF"/>
                </a:solidFill>
              </a:rPr>
              <a:t>Prof. </a:t>
            </a:r>
            <a:r>
              <a:rPr lang="en-US" altLang="zh-CN" sz="2200" dirty="0">
                <a:solidFill>
                  <a:srgbClr val="FFFFFF"/>
                </a:solidFill>
              </a:rPr>
              <a:t>Sang</a:t>
            </a:r>
            <a:r>
              <a:rPr lang="en-US" sz="2200" dirty="0">
                <a:solidFill>
                  <a:srgbClr val="FFFFFF"/>
                </a:solidFill>
              </a:rPr>
              <a:t> Chin </a:t>
            </a:r>
          </a:p>
          <a:p>
            <a:r>
              <a:rPr lang="en-US" altLang="zh-CN" sz="2200" dirty="0">
                <a:solidFill>
                  <a:srgbClr val="FFFFFF"/>
                </a:solidFill>
              </a:rPr>
              <a:t>CAS</a:t>
            </a:r>
            <a:r>
              <a:rPr lang="zh-CN" altLang="en-US" sz="2200" dirty="0">
                <a:solidFill>
                  <a:srgbClr val="FFFFFF"/>
                </a:solidFill>
              </a:rPr>
              <a:t> </a:t>
            </a:r>
            <a:r>
              <a:rPr lang="en-US" altLang="zh-CN" sz="2200" dirty="0">
                <a:solidFill>
                  <a:srgbClr val="FFFFFF"/>
                </a:solidFill>
              </a:rPr>
              <a:t>CS523</a:t>
            </a:r>
            <a:r>
              <a:rPr lang="en-US" sz="2200" dirty="0">
                <a:solidFill>
                  <a:srgbClr val="FFFFFF"/>
                </a:solidFill>
              </a:rPr>
              <a:t> </a:t>
            </a:r>
          </a:p>
        </p:txBody>
      </p:sp>
    </p:spTree>
    <p:extLst>
      <p:ext uri="{BB962C8B-B14F-4D97-AF65-F5344CB8AC3E}">
        <p14:creationId xmlns:p14="http://schemas.microsoft.com/office/powerpoint/2010/main" val="994514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C08A4-9E15-4BD2-8938-12984EDAEA1C}"/>
              </a:ext>
            </a:extLst>
          </p:cNvPr>
          <p:cNvSpPr>
            <a:spLocks noGrp="1"/>
          </p:cNvSpPr>
          <p:nvPr>
            <p:ph type="title"/>
          </p:nvPr>
        </p:nvSpPr>
        <p:spPr/>
        <p:txBody>
          <a:bodyPr/>
          <a:lstStyle/>
          <a:p>
            <a:r>
              <a:rPr lang="en-US" dirty="0"/>
              <a:t>Learning Rate</a:t>
            </a:r>
          </a:p>
        </p:txBody>
      </p:sp>
      <p:sp>
        <p:nvSpPr>
          <p:cNvPr id="8" name="Text Placeholder 7">
            <a:extLst>
              <a:ext uri="{FF2B5EF4-FFF2-40B4-BE49-F238E27FC236}">
                <a16:creationId xmlns:a16="http://schemas.microsoft.com/office/drawing/2014/main" id="{7D481E43-2F15-4BE7-B707-35A795D56C02}"/>
              </a:ext>
            </a:extLst>
          </p:cNvPr>
          <p:cNvSpPr>
            <a:spLocks noGrp="1"/>
          </p:cNvSpPr>
          <p:nvPr>
            <p:ph type="body" idx="1"/>
          </p:nvPr>
        </p:nvSpPr>
        <p:spPr/>
        <p:txBody>
          <a:bodyPr/>
          <a:lstStyle/>
          <a:p>
            <a:r>
              <a:rPr lang="en-US" dirty="0"/>
              <a:t>Figure 3</a:t>
            </a:r>
          </a:p>
        </p:txBody>
      </p:sp>
      <p:sp>
        <p:nvSpPr>
          <p:cNvPr id="9" name="Text Placeholder 8">
            <a:extLst>
              <a:ext uri="{FF2B5EF4-FFF2-40B4-BE49-F238E27FC236}">
                <a16:creationId xmlns:a16="http://schemas.microsoft.com/office/drawing/2014/main" id="{4913468C-FCEC-40D1-A9B7-D15D53C99674}"/>
              </a:ext>
            </a:extLst>
          </p:cNvPr>
          <p:cNvSpPr>
            <a:spLocks noGrp="1"/>
          </p:cNvSpPr>
          <p:nvPr>
            <p:ph type="body" sz="quarter" idx="3"/>
          </p:nvPr>
        </p:nvSpPr>
        <p:spPr/>
        <p:txBody>
          <a:bodyPr/>
          <a:lstStyle/>
          <a:p>
            <a:r>
              <a:rPr lang="en-US" dirty="0"/>
              <a:t>Table 2</a:t>
            </a:r>
          </a:p>
        </p:txBody>
      </p:sp>
      <p:graphicFrame>
        <p:nvGraphicFramePr>
          <p:cNvPr id="7" name="Table 7">
            <a:extLst>
              <a:ext uri="{FF2B5EF4-FFF2-40B4-BE49-F238E27FC236}">
                <a16:creationId xmlns:a16="http://schemas.microsoft.com/office/drawing/2014/main" id="{009F2284-4D10-4032-A842-7ABBAD87DA17}"/>
              </a:ext>
            </a:extLst>
          </p:cNvPr>
          <p:cNvGraphicFramePr>
            <a:graphicFrameLocks noGrp="1"/>
          </p:cNvGraphicFramePr>
          <p:nvPr>
            <p:ph sz="quarter" idx="4"/>
            <p:extLst>
              <p:ext uri="{D42A27DB-BD31-4B8C-83A1-F6EECF244321}">
                <p14:modId xmlns:p14="http://schemas.microsoft.com/office/powerpoint/2010/main" val="1364612684"/>
              </p:ext>
            </p:extLst>
          </p:nvPr>
        </p:nvGraphicFramePr>
        <p:xfrm>
          <a:off x="5825068" y="2505074"/>
          <a:ext cx="5700888" cy="3263550"/>
        </p:xfrm>
        <a:graphic>
          <a:graphicData uri="http://schemas.openxmlformats.org/drawingml/2006/table">
            <a:tbl>
              <a:tblPr firstRow="1" bandRow="1">
                <a:tableStyleId>{5C22544A-7EE6-4342-B048-85BDC9FD1C3A}</a:tableStyleId>
              </a:tblPr>
              <a:tblGrid>
                <a:gridCol w="1900296">
                  <a:extLst>
                    <a:ext uri="{9D8B030D-6E8A-4147-A177-3AD203B41FA5}">
                      <a16:colId xmlns:a16="http://schemas.microsoft.com/office/drawing/2014/main" val="2759881650"/>
                    </a:ext>
                  </a:extLst>
                </a:gridCol>
                <a:gridCol w="1900296">
                  <a:extLst>
                    <a:ext uri="{9D8B030D-6E8A-4147-A177-3AD203B41FA5}">
                      <a16:colId xmlns:a16="http://schemas.microsoft.com/office/drawing/2014/main" val="3192298189"/>
                    </a:ext>
                  </a:extLst>
                </a:gridCol>
                <a:gridCol w="1900296">
                  <a:extLst>
                    <a:ext uri="{9D8B030D-6E8A-4147-A177-3AD203B41FA5}">
                      <a16:colId xmlns:a16="http://schemas.microsoft.com/office/drawing/2014/main" val="3154764556"/>
                    </a:ext>
                  </a:extLst>
                </a:gridCol>
              </a:tblGrid>
              <a:tr h="543925">
                <a:tc>
                  <a:txBody>
                    <a:bodyPr/>
                    <a:lstStyle/>
                    <a:p>
                      <a:r>
                        <a:rPr lang="en-US" dirty="0"/>
                        <a:t>Learning rate</a:t>
                      </a:r>
                    </a:p>
                  </a:txBody>
                  <a:tcPr/>
                </a:tc>
                <a:tc>
                  <a:txBody>
                    <a:bodyPr/>
                    <a:lstStyle/>
                    <a:p>
                      <a:r>
                        <a:rPr lang="en-US" dirty="0"/>
                        <a:t>Overfitting</a:t>
                      </a:r>
                    </a:p>
                  </a:txBody>
                  <a:tcPr/>
                </a:tc>
                <a:tc>
                  <a:txBody>
                    <a:bodyPr/>
                    <a:lstStyle/>
                    <a:p>
                      <a:r>
                        <a:rPr lang="en-US" dirty="0"/>
                        <a:t>Accuracy</a:t>
                      </a:r>
                    </a:p>
                  </a:txBody>
                  <a:tcPr/>
                </a:tc>
                <a:extLst>
                  <a:ext uri="{0D108BD9-81ED-4DB2-BD59-A6C34878D82A}">
                    <a16:rowId xmlns:a16="http://schemas.microsoft.com/office/drawing/2014/main" val="3551115065"/>
                  </a:ext>
                </a:extLst>
              </a:tr>
              <a:tr h="543925">
                <a:tc>
                  <a:txBody>
                    <a:bodyPr/>
                    <a:lstStyle/>
                    <a:p>
                      <a:r>
                        <a:rPr lang="en-US" dirty="0"/>
                        <a:t>0.005</a:t>
                      </a:r>
                    </a:p>
                  </a:txBody>
                  <a:tcPr/>
                </a:tc>
                <a:tc>
                  <a:txBody>
                    <a:bodyPr/>
                    <a:lstStyle/>
                    <a:p>
                      <a:r>
                        <a:rPr lang="en-US" dirty="0"/>
                        <a:t>Epoch 2</a:t>
                      </a:r>
                    </a:p>
                  </a:txBody>
                  <a:tcPr/>
                </a:tc>
                <a:tc>
                  <a:txBody>
                    <a:bodyPr/>
                    <a:lstStyle/>
                    <a:p>
                      <a:r>
                        <a:rPr lang="en-US" dirty="0"/>
                        <a:t>0.8042</a:t>
                      </a:r>
                    </a:p>
                  </a:txBody>
                  <a:tcPr/>
                </a:tc>
                <a:extLst>
                  <a:ext uri="{0D108BD9-81ED-4DB2-BD59-A6C34878D82A}">
                    <a16:rowId xmlns:a16="http://schemas.microsoft.com/office/drawing/2014/main" val="62773021"/>
                  </a:ext>
                </a:extLst>
              </a:tr>
              <a:tr h="543925">
                <a:tc>
                  <a:txBody>
                    <a:bodyPr/>
                    <a:lstStyle/>
                    <a:p>
                      <a:r>
                        <a:rPr lang="en-US" dirty="0"/>
                        <a:t>0.001</a:t>
                      </a:r>
                    </a:p>
                  </a:txBody>
                  <a:tcPr/>
                </a:tc>
                <a:tc>
                  <a:txBody>
                    <a:bodyPr/>
                    <a:lstStyle/>
                    <a:p>
                      <a:r>
                        <a:rPr lang="en-US" dirty="0"/>
                        <a:t>Epoch 3</a:t>
                      </a:r>
                    </a:p>
                  </a:txBody>
                  <a:tcPr/>
                </a:tc>
                <a:tc>
                  <a:txBody>
                    <a:bodyPr/>
                    <a:lstStyle/>
                    <a:p>
                      <a:r>
                        <a:rPr lang="en-US" dirty="0"/>
                        <a:t>0.9281</a:t>
                      </a:r>
                    </a:p>
                  </a:txBody>
                  <a:tcPr/>
                </a:tc>
                <a:extLst>
                  <a:ext uri="{0D108BD9-81ED-4DB2-BD59-A6C34878D82A}">
                    <a16:rowId xmlns:a16="http://schemas.microsoft.com/office/drawing/2014/main" val="1191916458"/>
                  </a:ext>
                </a:extLst>
              </a:tr>
              <a:tr h="543925">
                <a:tc>
                  <a:txBody>
                    <a:bodyPr/>
                    <a:lstStyle/>
                    <a:p>
                      <a:r>
                        <a:rPr lang="en-US" dirty="0"/>
                        <a:t>0.0005</a:t>
                      </a:r>
                    </a:p>
                  </a:txBody>
                  <a:tcPr/>
                </a:tc>
                <a:tc>
                  <a:txBody>
                    <a:bodyPr/>
                    <a:lstStyle/>
                    <a:p>
                      <a:r>
                        <a:rPr lang="en-US" dirty="0"/>
                        <a:t>Epoch 3</a:t>
                      </a:r>
                    </a:p>
                  </a:txBody>
                  <a:tcPr/>
                </a:tc>
                <a:tc>
                  <a:txBody>
                    <a:bodyPr/>
                    <a:lstStyle/>
                    <a:p>
                      <a:r>
                        <a:rPr lang="en-US" dirty="0"/>
                        <a:t>0.9184</a:t>
                      </a:r>
                    </a:p>
                  </a:txBody>
                  <a:tcPr/>
                </a:tc>
                <a:extLst>
                  <a:ext uri="{0D108BD9-81ED-4DB2-BD59-A6C34878D82A}">
                    <a16:rowId xmlns:a16="http://schemas.microsoft.com/office/drawing/2014/main" val="3333513738"/>
                  </a:ext>
                </a:extLst>
              </a:tr>
              <a:tr h="543925">
                <a:tc>
                  <a:txBody>
                    <a:bodyPr/>
                    <a:lstStyle/>
                    <a:p>
                      <a:r>
                        <a:rPr lang="en-US" dirty="0"/>
                        <a:t>0.0001</a:t>
                      </a:r>
                    </a:p>
                  </a:txBody>
                  <a:tcPr/>
                </a:tc>
                <a:tc>
                  <a:txBody>
                    <a:bodyPr/>
                    <a:lstStyle/>
                    <a:p>
                      <a:r>
                        <a:rPr lang="en-US" dirty="0"/>
                        <a:t>Epoch 7</a:t>
                      </a:r>
                    </a:p>
                  </a:txBody>
                  <a:tcPr/>
                </a:tc>
                <a:tc>
                  <a:txBody>
                    <a:bodyPr/>
                    <a:lstStyle/>
                    <a:p>
                      <a:r>
                        <a:rPr lang="en-US" dirty="0"/>
                        <a:t>0.9442</a:t>
                      </a:r>
                    </a:p>
                  </a:txBody>
                  <a:tcPr/>
                </a:tc>
                <a:extLst>
                  <a:ext uri="{0D108BD9-81ED-4DB2-BD59-A6C34878D82A}">
                    <a16:rowId xmlns:a16="http://schemas.microsoft.com/office/drawing/2014/main" val="1122546651"/>
                  </a:ext>
                </a:extLst>
              </a:tr>
              <a:tr h="543925">
                <a:tc>
                  <a:txBody>
                    <a:bodyPr/>
                    <a:lstStyle/>
                    <a:p>
                      <a:r>
                        <a:rPr lang="en-US" dirty="0"/>
                        <a:t>0.00005</a:t>
                      </a:r>
                    </a:p>
                  </a:txBody>
                  <a:tcPr/>
                </a:tc>
                <a:tc>
                  <a:txBody>
                    <a:bodyPr/>
                    <a:lstStyle/>
                    <a:p>
                      <a:r>
                        <a:rPr lang="en-US" dirty="0"/>
                        <a:t>Epoch 10</a:t>
                      </a:r>
                    </a:p>
                  </a:txBody>
                  <a:tcPr/>
                </a:tc>
                <a:tc>
                  <a:txBody>
                    <a:bodyPr/>
                    <a:lstStyle/>
                    <a:p>
                      <a:r>
                        <a:rPr lang="en-US" dirty="0"/>
                        <a:t>0.9393</a:t>
                      </a:r>
                    </a:p>
                  </a:txBody>
                  <a:tcPr/>
                </a:tc>
                <a:extLst>
                  <a:ext uri="{0D108BD9-81ED-4DB2-BD59-A6C34878D82A}">
                    <a16:rowId xmlns:a16="http://schemas.microsoft.com/office/drawing/2014/main" val="2967367886"/>
                  </a:ext>
                </a:extLst>
              </a:tr>
            </a:tbl>
          </a:graphicData>
        </a:graphic>
      </p:graphicFrame>
      <p:pic>
        <p:nvPicPr>
          <p:cNvPr id="14" name="Content Placeholder 13" descr="Chart, line chart&#10;&#10;Description automatically generated">
            <a:extLst>
              <a:ext uri="{FF2B5EF4-FFF2-40B4-BE49-F238E27FC236}">
                <a16:creationId xmlns:a16="http://schemas.microsoft.com/office/drawing/2014/main" id="{C219DE1D-1385-2D4E-A34E-C1B68F9CA360}"/>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66044" y="2543119"/>
            <a:ext cx="5157787" cy="3619614"/>
          </a:xfrm>
        </p:spPr>
      </p:pic>
    </p:spTree>
    <p:extLst>
      <p:ext uri="{BB962C8B-B14F-4D97-AF65-F5344CB8AC3E}">
        <p14:creationId xmlns:p14="http://schemas.microsoft.com/office/powerpoint/2010/main" val="23653670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37FF0C0-5CC9-4DEE-AA99-2EACD695F1ED}"/>
              </a:ext>
            </a:extLst>
          </p:cNvPr>
          <p:cNvSpPr>
            <a:spLocks noGrp="1"/>
          </p:cNvSpPr>
          <p:nvPr>
            <p:ph type="title"/>
          </p:nvPr>
        </p:nvSpPr>
        <p:spPr>
          <a:xfrm>
            <a:off x="835155" y="552906"/>
            <a:ext cx="5165936" cy="1674904"/>
          </a:xfrm>
        </p:spPr>
        <p:txBody>
          <a:bodyPr vert="horz" lIns="91440" tIns="45720" rIns="91440" bIns="45720" rtlCol="0" anchor="ctr">
            <a:normAutofit/>
          </a:bodyPr>
          <a:lstStyle/>
          <a:p>
            <a:r>
              <a:rPr lang="en-US" sz="4000" kern="1200">
                <a:solidFill>
                  <a:schemeClr val="tx1"/>
                </a:solidFill>
                <a:latin typeface="+mj-lt"/>
                <a:ea typeface="+mj-ea"/>
                <a:cs typeface="+mj-cs"/>
              </a:rPr>
              <a:t>Hidden Layer</a:t>
            </a:r>
          </a:p>
        </p:txBody>
      </p:sp>
      <p:sp>
        <p:nvSpPr>
          <p:cNvPr id="3" name="Content Placeholder 2">
            <a:extLst>
              <a:ext uri="{FF2B5EF4-FFF2-40B4-BE49-F238E27FC236}">
                <a16:creationId xmlns:a16="http://schemas.microsoft.com/office/drawing/2014/main" id="{D271564A-313A-40F9-BBF9-929875854876}"/>
              </a:ext>
            </a:extLst>
          </p:cNvPr>
          <p:cNvSpPr>
            <a:spLocks noGrp="1"/>
          </p:cNvSpPr>
          <p:nvPr>
            <p:ph sz="half" idx="1"/>
          </p:nvPr>
        </p:nvSpPr>
        <p:spPr>
          <a:xfrm>
            <a:off x="6092951" y="798967"/>
            <a:ext cx="5254735" cy="1182782"/>
          </a:xfrm>
        </p:spPr>
        <p:txBody>
          <a:bodyPr vert="horz" lIns="91440" tIns="45720" rIns="91440" bIns="45720" rtlCol="0" anchor="ctr">
            <a:normAutofit fontScale="92500"/>
          </a:bodyPr>
          <a:lstStyle/>
          <a:p>
            <a:r>
              <a:rPr lang="en-US" sz="2500" dirty="0"/>
              <a:t>Increasing accuracy using deeper layer</a:t>
            </a:r>
          </a:p>
          <a:p>
            <a:r>
              <a:rPr lang="en-US" sz="2500" dirty="0"/>
              <a:t>More layers makes it complex and hence overfitting</a:t>
            </a:r>
          </a:p>
        </p:txBody>
      </p:sp>
      <p:graphicFrame>
        <p:nvGraphicFramePr>
          <p:cNvPr id="5" name="Table 5">
            <a:extLst>
              <a:ext uri="{FF2B5EF4-FFF2-40B4-BE49-F238E27FC236}">
                <a16:creationId xmlns:a16="http://schemas.microsoft.com/office/drawing/2014/main" id="{3E60578D-F85A-4A05-A74A-8962D652A369}"/>
              </a:ext>
            </a:extLst>
          </p:cNvPr>
          <p:cNvGraphicFramePr>
            <a:graphicFrameLocks noGrp="1"/>
          </p:cNvGraphicFramePr>
          <p:nvPr>
            <p:ph sz="half" idx="2"/>
            <p:extLst>
              <p:ext uri="{D42A27DB-BD31-4B8C-83A1-F6EECF244321}">
                <p14:modId xmlns:p14="http://schemas.microsoft.com/office/powerpoint/2010/main" val="2953005903"/>
              </p:ext>
            </p:extLst>
          </p:nvPr>
        </p:nvGraphicFramePr>
        <p:xfrm>
          <a:off x="835166" y="2435278"/>
          <a:ext cx="10515571" cy="3839140"/>
        </p:xfrm>
        <a:graphic>
          <a:graphicData uri="http://schemas.openxmlformats.org/drawingml/2006/table">
            <a:tbl>
              <a:tblPr firstRow="1" bandRow="1">
                <a:noFill/>
                <a:tableStyleId>{5C22544A-7EE6-4342-B048-85BDC9FD1C3A}</a:tableStyleId>
              </a:tblPr>
              <a:tblGrid>
                <a:gridCol w="2473549">
                  <a:extLst>
                    <a:ext uri="{9D8B030D-6E8A-4147-A177-3AD203B41FA5}">
                      <a16:colId xmlns:a16="http://schemas.microsoft.com/office/drawing/2014/main" val="638601337"/>
                    </a:ext>
                  </a:extLst>
                </a:gridCol>
                <a:gridCol w="2744405">
                  <a:extLst>
                    <a:ext uri="{9D8B030D-6E8A-4147-A177-3AD203B41FA5}">
                      <a16:colId xmlns:a16="http://schemas.microsoft.com/office/drawing/2014/main" val="3381734249"/>
                    </a:ext>
                  </a:extLst>
                </a:gridCol>
                <a:gridCol w="2991361">
                  <a:extLst>
                    <a:ext uri="{9D8B030D-6E8A-4147-A177-3AD203B41FA5}">
                      <a16:colId xmlns:a16="http://schemas.microsoft.com/office/drawing/2014/main" val="3153150831"/>
                    </a:ext>
                  </a:extLst>
                </a:gridCol>
                <a:gridCol w="2306256">
                  <a:extLst>
                    <a:ext uri="{9D8B030D-6E8A-4147-A177-3AD203B41FA5}">
                      <a16:colId xmlns:a16="http://schemas.microsoft.com/office/drawing/2014/main" val="1201047351"/>
                    </a:ext>
                  </a:extLst>
                </a:gridCol>
              </a:tblGrid>
              <a:tr h="1246573">
                <a:tc>
                  <a:txBody>
                    <a:bodyPr/>
                    <a:lstStyle/>
                    <a:p>
                      <a:r>
                        <a:rPr lang="en-US" sz="2500" b="1" cap="none" spc="0">
                          <a:solidFill>
                            <a:schemeClr val="tx1"/>
                          </a:solidFill>
                        </a:rPr>
                        <a:t>Layer number</a:t>
                      </a:r>
                    </a:p>
                  </a:txBody>
                  <a:tcPr marL="0" marR="114715" marT="45886" marB="344146">
                    <a:lnL w="12700" cmpd="sng">
                      <a:noFill/>
                    </a:lnL>
                    <a:lnR w="12700" cmpd="sng">
                      <a:noFill/>
                    </a:lnR>
                    <a:lnT w="28575" cap="flat" cmpd="sng" algn="ctr">
                      <a:solidFill>
                        <a:schemeClr val="tx1"/>
                      </a:solidFill>
                      <a:prstDash val="solid"/>
                    </a:lnT>
                    <a:lnB w="38100" cmpd="sng">
                      <a:noFill/>
                    </a:lnB>
                    <a:noFill/>
                  </a:tcPr>
                </a:tc>
                <a:tc>
                  <a:txBody>
                    <a:bodyPr/>
                    <a:lstStyle/>
                    <a:p>
                      <a:r>
                        <a:rPr lang="en-US" sz="2500" b="1" cap="none" spc="0">
                          <a:solidFill>
                            <a:schemeClr val="tx1"/>
                          </a:solidFill>
                        </a:rPr>
                        <a:t>Neuron number</a:t>
                      </a:r>
                    </a:p>
                  </a:txBody>
                  <a:tcPr marL="0" marR="114715" marT="45886" marB="344146">
                    <a:lnL w="12700" cmpd="sng">
                      <a:noFill/>
                    </a:lnL>
                    <a:lnR w="12700" cmpd="sng">
                      <a:noFill/>
                    </a:lnR>
                    <a:lnT w="28575" cap="flat" cmpd="sng" algn="ctr">
                      <a:solidFill>
                        <a:schemeClr val="tx1"/>
                      </a:solidFill>
                      <a:prstDash val="solid"/>
                    </a:lnT>
                    <a:lnB w="38100" cmpd="sng">
                      <a:noFill/>
                    </a:lnB>
                    <a:noFill/>
                  </a:tcPr>
                </a:tc>
                <a:tc>
                  <a:txBody>
                    <a:bodyPr/>
                    <a:lstStyle/>
                    <a:p>
                      <a:r>
                        <a:rPr lang="en-US" sz="2500" b="1" cap="none" spc="0">
                          <a:solidFill>
                            <a:schemeClr val="tx1"/>
                          </a:solidFill>
                        </a:rPr>
                        <a:t>Model accuracy before overfitting</a:t>
                      </a:r>
                    </a:p>
                  </a:txBody>
                  <a:tcPr marL="0" marR="114715" marT="45886" marB="344146">
                    <a:lnL w="12700" cmpd="sng">
                      <a:noFill/>
                    </a:lnL>
                    <a:lnR w="12700" cmpd="sng">
                      <a:noFill/>
                    </a:lnR>
                    <a:lnT w="28575" cap="flat" cmpd="sng" algn="ctr">
                      <a:solidFill>
                        <a:schemeClr val="tx1"/>
                      </a:solidFill>
                      <a:prstDash val="solid"/>
                    </a:lnT>
                    <a:lnB w="38100" cmpd="sng">
                      <a:noFill/>
                    </a:lnB>
                    <a:noFill/>
                  </a:tcPr>
                </a:tc>
                <a:tc>
                  <a:txBody>
                    <a:bodyPr/>
                    <a:lstStyle/>
                    <a:p>
                      <a:r>
                        <a:rPr lang="en-US" sz="2500" b="1" cap="none" spc="0">
                          <a:solidFill>
                            <a:schemeClr val="tx1"/>
                          </a:solidFill>
                        </a:rPr>
                        <a:t>Val accuracy</a:t>
                      </a:r>
                    </a:p>
                  </a:txBody>
                  <a:tcPr marL="0" marR="114715" marT="45886" marB="344146">
                    <a:lnL w="12700" cmpd="sng">
                      <a:noFill/>
                    </a:lnL>
                    <a:lnR w="12700" cmpd="sng">
                      <a:noFill/>
                    </a:lnR>
                    <a:lnT w="28575" cap="flat" cmpd="sng" algn="ctr">
                      <a:solidFill>
                        <a:schemeClr val="tx1"/>
                      </a:solidFill>
                      <a:prstDash val="solid"/>
                    </a:lnT>
                    <a:lnB w="38100" cmpd="sng">
                      <a:noFill/>
                    </a:lnB>
                    <a:noFill/>
                  </a:tcPr>
                </a:tc>
                <a:extLst>
                  <a:ext uri="{0D108BD9-81ED-4DB2-BD59-A6C34878D82A}">
                    <a16:rowId xmlns:a16="http://schemas.microsoft.com/office/drawing/2014/main" val="3289797561"/>
                  </a:ext>
                </a:extLst>
              </a:tr>
              <a:tr h="864189">
                <a:tc>
                  <a:txBody>
                    <a:bodyPr/>
                    <a:lstStyle/>
                    <a:p>
                      <a:r>
                        <a:rPr lang="en-US" sz="2500" cap="none" spc="0">
                          <a:solidFill>
                            <a:schemeClr val="tx1"/>
                          </a:solidFill>
                        </a:rPr>
                        <a:t>1</a:t>
                      </a:r>
                    </a:p>
                  </a:txBody>
                  <a:tcPr marL="0" marR="114715" marT="45886" marB="344146">
                    <a:lnL w="12700" cmpd="sng">
                      <a:noFill/>
                      <a:prstDash val="solid"/>
                    </a:lnL>
                    <a:lnR w="12700" cmpd="sng">
                      <a:noFill/>
                      <a:prstDash val="solid"/>
                    </a:lnR>
                    <a:lnT w="38100" cmpd="sng">
                      <a:noFill/>
                    </a:lnT>
                    <a:lnB w="6350" cap="flat" cmpd="sng" algn="ctr">
                      <a:solidFill>
                        <a:schemeClr val="tx1"/>
                      </a:solidFill>
                      <a:prstDash val="solid"/>
                    </a:lnB>
                    <a:noFill/>
                  </a:tcPr>
                </a:tc>
                <a:tc>
                  <a:txBody>
                    <a:bodyPr/>
                    <a:lstStyle/>
                    <a:p>
                      <a:r>
                        <a:rPr lang="en-US" sz="2500" cap="none" spc="0">
                          <a:solidFill>
                            <a:schemeClr val="tx1"/>
                          </a:solidFill>
                        </a:rPr>
                        <a:t>10 neuron</a:t>
                      </a:r>
                    </a:p>
                  </a:txBody>
                  <a:tcPr marL="0" marR="114715" marT="45886" marB="344146">
                    <a:lnL w="12700" cmpd="sng">
                      <a:noFill/>
                      <a:prstDash val="solid"/>
                    </a:lnL>
                    <a:lnR w="12700" cmpd="sng">
                      <a:noFill/>
                      <a:prstDash val="solid"/>
                    </a:lnR>
                    <a:lnT w="38100" cmpd="sng">
                      <a:noFill/>
                    </a:lnT>
                    <a:lnB w="6350" cap="flat" cmpd="sng" algn="ctr">
                      <a:solidFill>
                        <a:schemeClr val="tx1"/>
                      </a:solidFill>
                      <a:prstDash val="solid"/>
                    </a:lnB>
                    <a:noFill/>
                  </a:tcPr>
                </a:tc>
                <a:tc>
                  <a:txBody>
                    <a:bodyPr/>
                    <a:lstStyle/>
                    <a:p>
                      <a:r>
                        <a:rPr lang="en-US" sz="2500" cap="none" spc="0">
                          <a:solidFill>
                            <a:schemeClr val="tx1"/>
                          </a:solidFill>
                        </a:rPr>
                        <a:t>0.9614</a:t>
                      </a:r>
                    </a:p>
                  </a:txBody>
                  <a:tcPr marL="0" marR="114715" marT="45886" marB="344146">
                    <a:lnL w="12700" cmpd="sng">
                      <a:noFill/>
                      <a:prstDash val="solid"/>
                    </a:lnL>
                    <a:lnR w="12700" cmpd="sng">
                      <a:noFill/>
                      <a:prstDash val="solid"/>
                    </a:lnR>
                    <a:lnT w="38100" cmpd="sng">
                      <a:noFill/>
                    </a:lnT>
                    <a:lnB w="6350" cap="flat" cmpd="sng" algn="ctr">
                      <a:solidFill>
                        <a:schemeClr val="tx1"/>
                      </a:solidFill>
                      <a:prstDash val="solid"/>
                    </a:lnB>
                    <a:noFill/>
                  </a:tcPr>
                </a:tc>
                <a:tc>
                  <a:txBody>
                    <a:bodyPr/>
                    <a:lstStyle/>
                    <a:p>
                      <a:r>
                        <a:rPr lang="en-US" sz="2500" cap="none" spc="0">
                          <a:solidFill>
                            <a:schemeClr val="tx1"/>
                          </a:solidFill>
                        </a:rPr>
                        <a:t>0.8695</a:t>
                      </a:r>
                    </a:p>
                  </a:txBody>
                  <a:tcPr marL="0" marR="114715" marT="45886" marB="344146">
                    <a:lnL w="12700" cmpd="sng">
                      <a:noFill/>
                      <a:prstDash val="solid"/>
                    </a:lnL>
                    <a:lnR w="12700" cmpd="sng">
                      <a:noFill/>
                      <a:prstDash val="solid"/>
                    </a:lnR>
                    <a:lnT w="38100" cmpd="sng">
                      <a:noFill/>
                    </a:lnT>
                    <a:lnB w="6350" cap="flat" cmpd="sng" algn="ctr">
                      <a:solidFill>
                        <a:schemeClr val="tx1"/>
                      </a:solidFill>
                      <a:prstDash val="solid"/>
                    </a:lnB>
                    <a:noFill/>
                  </a:tcPr>
                </a:tc>
                <a:extLst>
                  <a:ext uri="{0D108BD9-81ED-4DB2-BD59-A6C34878D82A}">
                    <a16:rowId xmlns:a16="http://schemas.microsoft.com/office/drawing/2014/main" val="1794780497"/>
                  </a:ext>
                </a:extLst>
              </a:tr>
              <a:tr h="864189">
                <a:tc>
                  <a:txBody>
                    <a:bodyPr/>
                    <a:lstStyle/>
                    <a:p>
                      <a:r>
                        <a:rPr lang="en-US" sz="2500" cap="none" spc="0">
                          <a:solidFill>
                            <a:schemeClr val="tx1"/>
                          </a:solidFill>
                        </a:rPr>
                        <a:t>2</a:t>
                      </a:r>
                    </a:p>
                  </a:txBody>
                  <a:tcPr marL="0" marR="114715" marT="45886" marB="344146">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r>
                        <a:rPr lang="en-US" sz="2500" cap="none" spc="0">
                          <a:solidFill>
                            <a:schemeClr val="tx1"/>
                          </a:solidFill>
                        </a:rPr>
                        <a:t>12 neuron</a:t>
                      </a:r>
                    </a:p>
                  </a:txBody>
                  <a:tcPr marL="0" marR="114715" marT="45886" marB="344146">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r>
                        <a:rPr lang="en-US" sz="2500" cap="none" spc="0">
                          <a:solidFill>
                            <a:schemeClr val="tx1"/>
                          </a:solidFill>
                        </a:rPr>
                        <a:t>0.9526</a:t>
                      </a:r>
                    </a:p>
                  </a:txBody>
                  <a:tcPr marL="0" marR="114715" marT="45886" marB="344146">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r>
                        <a:rPr lang="en-US" sz="2500" cap="none" spc="0">
                          <a:solidFill>
                            <a:schemeClr val="tx1"/>
                          </a:solidFill>
                        </a:rPr>
                        <a:t>0.8762</a:t>
                      </a:r>
                    </a:p>
                  </a:txBody>
                  <a:tcPr marL="0" marR="114715" marT="45886" marB="344146">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314917037"/>
                  </a:ext>
                </a:extLst>
              </a:tr>
              <a:tr h="864189">
                <a:tc>
                  <a:txBody>
                    <a:bodyPr/>
                    <a:lstStyle/>
                    <a:p>
                      <a:r>
                        <a:rPr lang="en-US" sz="2500" cap="none" spc="0">
                          <a:solidFill>
                            <a:schemeClr val="tx1"/>
                          </a:solidFill>
                        </a:rPr>
                        <a:t>3</a:t>
                      </a:r>
                    </a:p>
                  </a:txBody>
                  <a:tcPr marL="0" marR="114715" marT="45886" marB="344146">
                    <a:lnL w="12700" cmpd="sng">
                      <a:noFill/>
                      <a:prstDash val="solid"/>
                    </a:lnL>
                    <a:lnR w="12700" cmpd="sng">
                      <a:noFill/>
                      <a:prstDash val="solid"/>
                    </a:lnR>
                    <a:lnT w="12700" cmpd="sng">
                      <a:noFill/>
                      <a:prstDash val="solid"/>
                    </a:lnT>
                    <a:lnB w="12700" cmpd="sng">
                      <a:noFill/>
                      <a:prstDash val="solid"/>
                    </a:lnB>
                    <a:noFill/>
                  </a:tcPr>
                </a:tc>
                <a:tc>
                  <a:txBody>
                    <a:bodyPr/>
                    <a:lstStyle/>
                    <a:p>
                      <a:r>
                        <a:rPr lang="en-US" sz="2500" cap="none" spc="0">
                          <a:solidFill>
                            <a:schemeClr val="tx1"/>
                          </a:solidFill>
                        </a:rPr>
                        <a:t>14 neuron</a:t>
                      </a:r>
                    </a:p>
                  </a:txBody>
                  <a:tcPr marL="0" marR="114715" marT="45886" marB="344146">
                    <a:lnL w="12700" cmpd="sng">
                      <a:noFill/>
                      <a:prstDash val="solid"/>
                    </a:lnL>
                    <a:lnR w="12700" cmpd="sng">
                      <a:noFill/>
                      <a:prstDash val="solid"/>
                    </a:lnR>
                    <a:lnT w="12700" cmpd="sng">
                      <a:noFill/>
                      <a:prstDash val="solid"/>
                    </a:lnT>
                    <a:lnB w="12700" cmpd="sng">
                      <a:noFill/>
                      <a:prstDash val="solid"/>
                    </a:lnB>
                    <a:noFill/>
                  </a:tcPr>
                </a:tc>
                <a:tc>
                  <a:txBody>
                    <a:bodyPr/>
                    <a:lstStyle/>
                    <a:p>
                      <a:r>
                        <a:rPr lang="en-US" sz="2500" cap="none" spc="0">
                          <a:solidFill>
                            <a:schemeClr val="tx1"/>
                          </a:solidFill>
                        </a:rPr>
                        <a:t>0.9701</a:t>
                      </a:r>
                    </a:p>
                  </a:txBody>
                  <a:tcPr marL="0" marR="114715" marT="45886" marB="344146">
                    <a:lnL w="12700" cmpd="sng">
                      <a:noFill/>
                      <a:prstDash val="solid"/>
                    </a:lnL>
                    <a:lnR w="12700" cmpd="sng">
                      <a:noFill/>
                      <a:prstDash val="solid"/>
                    </a:lnR>
                    <a:lnT w="12700" cmpd="sng">
                      <a:noFill/>
                      <a:prstDash val="solid"/>
                    </a:lnT>
                    <a:lnB w="12700" cmpd="sng">
                      <a:noFill/>
                      <a:prstDash val="solid"/>
                    </a:lnB>
                    <a:noFill/>
                  </a:tcPr>
                </a:tc>
                <a:tc>
                  <a:txBody>
                    <a:bodyPr/>
                    <a:lstStyle/>
                    <a:p>
                      <a:r>
                        <a:rPr lang="en-US" sz="2500" cap="none" spc="0" dirty="0">
                          <a:solidFill>
                            <a:schemeClr val="tx1"/>
                          </a:solidFill>
                        </a:rPr>
                        <a:t>0.8618</a:t>
                      </a:r>
                    </a:p>
                  </a:txBody>
                  <a:tcPr marL="0" marR="114715" marT="45886" marB="344146">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864854851"/>
                  </a:ext>
                </a:extLst>
              </a:tr>
            </a:tbl>
          </a:graphicData>
        </a:graphic>
      </p:graphicFrame>
    </p:spTree>
    <p:extLst>
      <p:ext uri="{BB962C8B-B14F-4D97-AF65-F5344CB8AC3E}">
        <p14:creationId xmlns:p14="http://schemas.microsoft.com/office/powerpoint/2010/main" val="40327772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5">
            <a:extLst>
              <a:ext uri="{FF2B5EF4-FFF2-40B4-BE49-F238E27FC236}">
                <a16:creationId xmlns:a16="http://schemas.microsoft.com/office/drawing/2014/main" id="{DB89A44F-20B7-4042-8DA3-9E4EDF2C08BD}"/>
              </a:ext>
            </a:extLst>
          </p:cNvPr>
          <p:cNvSpPr txBox="1">
            <a:spLocks/>
          </p:cNvSpPr>
          <p:nvPr/>
        </p:nvSpPr>
        <p:spPr>
          <a:xfrm>
            <a:off x="8446168" y="2306888"/>
            <a:ext cx="2683042" cy="32276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p>
        </p:txBody>
      </p:sp>
      <p:sp>
        <p:nvSpPr>
          <p:cNvPr id="2" name="Rectangle 1">
            <a:extLst>
              <a:ext uri="{FF2B5EF4-FFF2-40B4-BE49-F238E27FC236}">
                <a16:creationId xmlns:a16="http://schemas.microsoft.com/office/drawing/2014/main" id="{1E794E90-41B5-42B2-A82C-666A384D19FC}"/>
              </a:ext>
            </a:extLst>
          </p:cNvPr>
          <p:cNvSpPr/>
          <p:nvPr/>
        </p:nvSpPr>
        <p:spPr>
          <a:xfrm>
            <a:off x="821963" y="1501421"/>
            <a:ext cx="2406313" cy="8167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Part a</a:t>
            </a:r>
          </a:p>
        </p:txBody>
      </p:sp>
      <p:sp>
        <p:nvSpPr>
          <p:cNvPr id="11" name="Rectangle 10">
            <a:extLst>
              <a:ext uri="{FF2B5EF4-FFF2-40B4-BE49-F238E27FC236}">
                <a16:creationId xmlns:a16="http://schemas.microsoft.com/office/drawing/2014/main" id="{DEBEDB19-51A3-4E86-8900-7622E8F5D5DB}"/>
              </a:ext>
            </a:extLst>
          </p:cNvPr>
          <p:cNvSpPr/>
          <p:nvPr/>
        </p:nvSpPr>
        <p:spPr>
          <a:xfrm>
            <a:off x="8883544" y="1501421"/>
            <a:ext cx="2683042" cy="8167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Part c</a:t>
            </a:r>
          </a:p>
        </p:txBody>
      </p:sp>
      <p:sp>
        <p:nvSpPr>
          <p:cNvPr id="12" name="Rectangle 11">
            <a:extLst>
              <a:ext uri="{FF2B5EF4-FFF2-40B4-BE49-F238E27FC236}">
                <a16:creationId xmlns:a16="http://schemas.microsoft.com/office/drawing/2014/main" id="{078F51B0-CA77-4BE2-994F-0667F30D5D72}"/>
              </a:ext>
            </a:extLst>
          </p:cNvPr>
          <p:cNvSpPr/>
          <p:nvPr/>
        </p:nvSpPr>
        <p:spPr>
          <a:xfrm>
            <a:off x="4754479" y="1501421"/>
            <a:ext cx="2683042" cy="8167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Part b</a:t>
            </a:r>
          </a:p>
        </p:txBody>
      </p:sp>
      <p:pic>
        <p:nvPicPr>
          <p:cNvPr id="6" name="Content Placeholder 5" descr="Chart&#10;&#10;Description automatically generated">
            <a:extLst>
              <a:ext uri="{FF2B5EF4-FFF2-40B4-BE49-F238E27FC236}">
                <a16:creationId xmlns:a16="http://schemas.microsoft.com/office/drawing/2014/main" id="{372E1BCB-A3BD-9349-AF6C-FB9C3A538547}"/>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29247" y="2663487"/>
            <a:ext cx="3991746" cy="2779513"/>
          </a:xfrm>
        </p:spPr>
      </p:pic>
      <p:pic>
        <p:nvPicPr>
          <p:cNvPr id="16" name="Content Placeholder 15" descr="Chart&#10;&#10;Description automatically generated">
            <a:extLst>
              <a:ext uri="{FF2B5EF4-FFF2-40B4-BE49-F238E27FC236}">
                <a16:creationId xmlns:a16="http://schemas.microsoft.com/office/drawing/2014/main" id="{C0523F7A-87A0-B147-8186-D4170C113E7A}"/>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4096781" y="2663487"/>
            <a:ext cx="3991746" cy="2779513"/>
          </a:xfrm>
        </p:spPr>
      </p:pic>
      <p:pic>
        <p:nvPicPr>
          <p:cNvPr id="18" name="Picture 17" descr="Chart&#10;&#10;Description automatically generated">
            <a:extLst>
              <a:ext uri="{FF2B5EF4-FFF2-40B4-BE49-F238E27FC236}">
                <a16:creationId xmlns:a16="http://schemas.microsoft.com/office/drawing/2014/main" id="{00BD20D3-DF6E-0B4D-8FDC-B85D43D618B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29192" y="2663487"/>
            <a:ext cx="3991746" cy="2779513"/>
          </a:xfrm>
          <a:prstGeom prst="rect">
            <a:avLst/>
          </a:prstGeom>
        </p:spPr>
      </p:pic>
    </p:spTree>
    <p:extLst>
      <p:ext uri="{BB962C8B-B14F-4D97-AF65-F5344CB8AC3E}">
        <p14:creationId xmlns:p14="http://schemas.microsoft.com/office/powerpoint/2010/main" val="30675557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E2265-E57D-4D0C-8001-C93AA18A26EF}"/>
              </a:ext>
            </a:extLst>
          </p:cNvPr>
          <p:cNvSpPr>
            <a:spLocks noGrp="1"/>
          </p:cNvSpPr>
          <p:nvPr>
            <p:ph type="title"/>
          </p:nvPr>
        </p:nvSpPr>
        <p:spPr/>
        <p:txBody>
          <a:bodyPr/>
          <a:lstStyle/>
          <a:p>
            <a:r>
              <a:rPr lang="en-US" dirty="0"/>
              <a:t>Dropout Layer</a:t>
            </a:r>
          </a:p>
        </p:txBody>
      </p:sp>
      <p:sp>
        <p:nvSpPr>
          <p:cNvPr id="4" name="Text Placeholder 3">
            <a:extLst>
              <a:ext uri="{FF2B5EF4-FFF2-40B4-BE49-F238E27FC236}">
                <a16:creationId xmlns:a16="http://schemas.microsoft.com/office/drawing/2014/main" id="{3D10B194-E061-436B-A8A1-3D046CA3E0DE}"/>
              </a:ext>
            </a:extLst>
          </p:cNvPr>
          <p:cNvSpPr>
            <a:spLocks noGrp="1"/>
          </p:cNvSpPr>
          <p:nvPr>
            <p:ph type="body" idx="1"/>
          </p:nvPr>
        </p:nvSpPr>
        <p:spPr/>
        <p:txBody>
          <a:bodyPr/>
          <a:lstStyle/>
          <a:p>
            <a:r>
              <a:rPr lang="en-US" dirty="0"/>
              <a:t>Figure 5: Accuracy with various dropout rates</a:t>
            </a:r>
          </a:p>
        </p:txBody>
      </p:sp>
      <p:graphicFrame>
        <p:nvGraphicFramePr>
          <p:cNvPr id="12" name="Content Placeholder 6">
            <a:extLst>
              <a:ext uri="{FF2B5EF4-FFF2-40B4-BE49-F238E27FC236}">
                <a16:creationId xmlns:a16="http://schemas.microsoft.com/office/drawing/2014/main" id="{774E264C-1FAF-43A0-9CC2-5AA084100E7D}"/>
              </a:ext>
            </a:extLst>
          </p:cNvPr>
          <p:cNvGraphicFramePr>
            <a:graphicFrameLocks noGrp="1"/>
          </p:cNvGraphicFramePr>
          <p:nvPr>
            <p:ph sz="quarter" idx="4"/>
            <p:extLst>
              <p:ext uri="{D42A27DB-BD31-4B8C-83A1-F6EECF244321}">
                <p14:modId xmlns:p14="http://schemas.microsoft.com/office/powerpoint/2010/main" val="2630378077"/>
              </p:ext>
            </p:extLst>
          </p:nvPr>
        </p:nvGraphicFramePr>
        <p:xfrm>
          <a:off x="6172200" y="2505075"/>
          <a:ext cx="5183188" cy="36845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Content Placeholder 6" descr="Chart, line chart&#10;&#10;Description automatically generated">
            <a:extLst>
              <a:ext uri="{FF2B5EF4-FFF2-40B4-BE49-F238E27FC236}">
                <a16:creationId xmlns:a16="http://schemas.microsoft.com/office/drawing/2014/main" id="{8902C16B-63CE-5149-99EA-EDF9A48B561E}"/>
              </a:ext>
            </a:extLst>
          </p:cNvPr>
          <p:cNvPicPr>
            <a:picLocks noGrp="1" noChangeAspect="1"/>
          </p:cNvPicPr>
          <p:nvPr>
            <p:ph sz="half" idx="2"/>
          </p:nvPr>
        </p:nvPicPr>
        <p:blipFill>
          <a:blip r:embed="rId8">
            <a:extLst>
              <a:ext uri="{28A0092B-C50C-407E-A947-70E740481C1C}">
                <a14:useLocalDpi xmlns:a14="http://schemas.microsoft.com/office/drawing/2010/main" val="0"/>
              </a:ext>
            </a:extLst>
          </a:blip>
          <a:stretch>
            <a:fillRect/>
          </a:stretch>
        </p:blipFill>
        <p:spPr>
          <a:xfrm>
            <a:off x="512242" y="2551646"/>
            <a:ext cx="5157787" cy="3591445"/>
          </a:xfrm>
        </p:spPr>
      </p:pic>
    </p:spTree>
    <p:extLst>
      <p:ext uri="{BB962C8B-B14F-4D97-AF65-F5344CB8AC3E}">
        <p14:creationId xmlns:p14="http://schemas.microsoft.com/office/powerpoint/2010/main" val="16999349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0BA245-ACC0-40B4-ABC0-F1EE5EE25464}"/>
              </a:ext>
            </a:extLst>
          </p:cNvPr>
          <p:cNvSpPr>
            <a:spLocks noGrp="1"/>
          </p:cNvSpPr>
          <p:nvPr>
            <p:ph type="title"/>
          </p:nvPr>
        </p:nvSpPr>
        <p:spPr/>
        <p:txBody>
          <a:bodyPr/>
          <a:lstStyle/>
          <a:p>
            <a:r>
              <a:rPr lang="en-US" dirty="0"/>
              <a:t>Conclusion</a:t>
            </a:r>
          </a:p>
        </p:txBody>
      </p:sp>
      <p:graphicFrame>
        <p:nvGraphicFramePr>
          <p:cNvPr id="10" name="Content Placeholder 4">
            <a:extLst>
              <a:ext uri="{FF2B5EF4-FFF2-40B4-BE49-F238E27FC236}">
                <a16:creationId xmlns:a16="http://schemas.microsoft.com/office/drawing/2014/main" id="{AFF1D2EA-B6B9-471F-AA92-A575ECC83C0B}"/>
              </a:ext>
            </a:extLst>
          </p:cNvPr>
          <p:cNvGraphicFramePr>
            <a:graphicFrameLocks noGrp="1"/>
          </p:cNvGraphicFramePr>
          <p:nvPr>
            <p:ph sz="half" idx="2"/>
            <p:extLst>
              <p:ext uri="{D42A27DB-BD31-4B8C-83A1-F6EECF244321}">
                <p14:modId xmlns:p14="http://schemas.microsoft.com/office/powerpoint/2010/main" val="3570256311"/>
              </p:ext>
            </p:extLst>
          </p:nvPr>
        </p:nvGraphicFramePr>
        <p:xfrm>
          <a:off x="484947" y="2505075"/>
          <a:ext cx="5157787" cy="36845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 Placeholder 5">
            <a:extLst>
              <a:ext uri="{FF2B5EF4-FFF2-40B4-BE49-F238E27FC236}">
                <a16:creationId xmlns:a16="http://schemas.microsoft.com/office/drawing/2014/main" id="{78768A29-F0D6-4666-9BAC-E8E6E1CD870D}"/>
              </a:ext>
            </a:extLst>
          </p:cNvPr>
          <p:cNvSpPr>
            <a:spLocks noGrp="1"/>
          </p:cNvSpPr>
          <p:nvPr>
            <p:ph type="body" sz="quarter" idx="3"/>
          </p:nvPr>
        </p:nvSpPr>
        <p:spPr/>
        <p:txBody>
          <a:bodyPr/>
          <a:lstStyle/>
          <a:p>
            <a:r>
              <a:rPr lang="en-US" dirty="0"/>
              <a:t>Accuracy of all four methods</a:t>
            </a:r>
          </a:p>
        </p:txBody>
      </p:sp>
      <p:graphicFrame>
        <p:nvGraphicFramePr>
          <p:cNvPr id="8" name="Table 8">
            <a:extLst>
              <a:ext uri="{FF2B5EF4-FFF2-40B4-BE49-F238E27FC236}">
                <a16:creationId xmlns:a16="http://schemas.microsoft.com/office/drawing/2014/main" id="{9DD32DAF-4B20-4DA5-A5B4-4370FB15F2C0}"/>
              </a:ext>
            </a:extLst>
          </p:cNvPr>
          <p:cNvGraphicFramePr>
            <a:graphicFrameLocks noGrp="1"/>
          </p:cNvGraphicFramePr>
          <p:nvPr>
            <p:ph sz="quarter" idx="4"/>
            <p:extLst>
              <p:ext uri="{D42A27DB-BD31-4B8C-83A1-F6EECF244321}">
                <p14:modId xmlns:p14="http://schemas.microsoft.com/office/powerpoint/2010/main" val="2370710654"/>
              </p:ext>
            </p:extLst>
          </p:nvPr>
        </p:nvGraphicFramePr>
        <p:xfrm>
          <a:off x="6194427" y="2761105"/>
          <a:ext cx="5856546" cy="2984601"/>
        </p:xfrm>
        <a:graphic>
          <a:graphicData uri="http://schemas.openxmlformats.org/drawingml/2006/table">
            <a:tbl>
              <a:tblPr firstRow="1" bandRow="1">
                <a:tableStyleId>{5C22544A-7EE6-4342-B048-85BDC9FD1C3A}</a:tableStyleId>
              </a:tblPr>
              <a:tblGrid>
                <a:gridCol w="1952182">
                  <a:extLst>
                    <a:ext uri="{9D8B030D-6E8A-4147-A177-3AD203B41FA5}">
                      <a16:colId xmlns:a16="http://schemas.microsoft.com/office/drawing/2014/main" val="1052663687"/>
                    </a:ext>
                  </a:extLst>
                </a:gridCol>
                <a:gridCol w="1952182">
                  <a:extLst>
                    <a:ext uri="{9D8B030D-6E8A-4147-A177-3AD203B41FA5}">
                      <a16:colId xmlns:a16="http://schemas.microsoft.com/office/drawing/2014/main" val="506035389"/>
                    </a:ext>
                  </a:extLst>
                </a:gridCol>
                <a:gridCol w="1952182">
                  <a:extLst>
                    <a:ext uri="{9D8B030D-6E8A-4147-A177-3AD203B41FA5}">
                      <a16:colId xmlns:a16="http://schemas.microsoft.com/office/drawing/2014/main" val="3139852124"/>
                    </a:ext>
                  </a:extLst>
                </a:gridCol>
              </a:tblGrid>
              <a:tr h="885143">
                <a:tc>
                  <a:txBody>
                    <a:bodyPr/>
                    <a:lstStyle/>
                    <a:p>
                      <a:r>
                        <a:rPr lang="en-US" dirty="0"/>
                        <a:t>Changes</a:t>
                      </a:r>
                    </a:p>
                  </a:txBody>
                  <a:tcPr/>
                </a:tc>
                <a:tc>
                  <a:txBody>
                    <a:bodyPr/>
                    <a:lstStyle/>
                    <a:p>
                      <a:r>
                        <a:rPr lang="en-US" dirty="0"/>
                        <a:t>Model Accuracy</a:t>
                      </a:r>
                    </a:p>
                  </a:txBody>
                  <a:tcPr/>
                </a:tc>
                <a:tc>
                  <a:txBody>
                    <a:bodyPr/>
                    <a:lstStyle/>
                    <a:p>
                      <a:r>
                        <a:rPr lang="en-US" dirty="0"/>
                        <a:t>Validation Accuracy</a:t>
                      </a:r>
                    </a:p>
                  </a:txBody>
                  <a:tcPr/>
                </a:tc>
                <a:extLst>
                  <a:ext uri="{0D108BD9-81ED-4DB2-BD59-A6C34878D82A}">
                    <a16:rowId xmlns:a16="http://schemas.microsoft.com/office/drawing/2014/main" val="3254935494"/>
                  </a:ext>
                </a:extLst>
              </a:tr>
              <a:tr h="444233">
                <a:tc>
                  <a:txBody>
                    <a:bodyPr/>
                    <a:lstStyle/>
                    <a:p>
                      <a:r>
                        <a:rPr lang="en-US" sz="1800" kern="1200" dirty="0">
                          <a:solidFill>
                            <a:schemeClr val="dk1"/>
                          </a:solidFill>
                          <a:effectLst/>
                          <a:latin typeface="+mn-lt"/>
                          <a:ea typeface="+mn-ea"/>
                          <a:cs typeface="+mn-cs"/>
                        </a:rPr>
                        <a:t>Basic Model </a:t>
                      </a:r>
                      <a:endParaRPr lang="en-US" dirty="0"/>
                    </a:p>
                  </a:txBody>
                  <a:tcPr/>
                </a:tc>
                <a:tc>
                  <a:txBody>
                    <a:bodyPr/>
                    <a:lstStyle/>
                    <a:p>
                      <a:r>
                        <a:rPr lang="en-US" sz="1800" kern="1200" dirty="0">
                          <a:solidFill>
                            <a:schemeClr val="dk1"/>
                          </a:solidFill>
                          <a:effectLst/>
                          <a:latin typeface="+mn-lt"/>
                          <a:ea typeface="+mn-ea"/>
                          <a:cs typeface="+mn-cs"/>
                        </a:rPr>
                        <a:t>0.7054</a:t>
                      </a:r>
                      <a:endParaRPr lang="en-US" dirty="0"/>
                    </a:p>
                  </a:txBody>
                  <a:tcPr/>
                </a:tc>
                <a:tc>
                  <a:txBody>
                    <a:bodyPr/>
                    <a:lstStyle/>
                    <a:p>
                      <a:r>
                        <a:rPr lang="en-US" sz="1800" kern="1200" dirty="0">
                          <a:solidFill>
                            <a:schemeClr val="dk1"/>
                          </a:solidFill>
                          <a:effectLst/>
                          <a:latin typeface="+mn-lt"/>
                          <a:ea typeface="+mn-ea"/>
                          <a:cs typeface="+mn-cs"/>
                        </a:rPr>
                        <a:t>0.8709 </a:t>
                      </a:r>
                      <a:endParaRPr lang="en-US" dirty="0"/>
                    </a:p>
                  </a:txBody>
                  <a:tcPr/>
                </a:tc>
                <a:extLst>
                  <a:ext uri="{0D108BD9-81ED-4DB2-BD59-A6C34878D82A}">
                    <a16:rowId xmlns:a16="http://schemas.microsoft.com/office/drawing/2014/main" val="608738141"/>
                  </a:ext>
                </a:extLst>
              </a:tr>
              <a:tr h="444233">
                <a:tc>
                  <a:txBody>
                    <a:bodyPr/>
                    <a:lstStyle/>
                    <a:p>
                      <a:r>
                        <a:rPr lang="en-US" sz="1800" kern="1200" dirty="0">
                          <a:solidFill>
                            <a:schemeClr val="dk1"/>
                          </a:solidFill>
                          <a:effectLst/>
                          <a:latin typeface="+mn-lt"/>
                          <a:ea typeface="+mn-ea"/>
                          <a:cs typeface="+mn-cs"/>
                        </a:rPr>
                        <a:t>learning rate </a:t>
                      </a:r>
                      <a:endParaRPr lang="en-US" dirty="0"/>
                    </a:p>
                  </a:txBody>
                  <a:tcPr/>
                </a:tc>
                <a:tc>
                  <a:txBody>
                    <a:bodyPr/>
                    <a:lstStyle/>
                    <a:p>
                      <a:r>
                        <a:rPr lang="en-US" sz="1800" kern="1200" dirty="0">
                          <a:solidFill>
                            <a:schemeClr val="dk1"/>
                          </a:solidFill>
                          <a:effectLst/>
                          <a:latin typeface="+mn-lt"/>
                          <a:ea typeface="+mn-ea"/>
                          <a:cs typeface="+mn-cs"/>
                        </a:rPr>
                        <a:t>0.9595 </a:t>
                      </a:r>
                      <a:endParaRPr lang="en-US" dirty="0"/>
                    </a:p>
                  </a:txBody>
                  <a:tcPr/>
                </a:tc>
                <a:tc>
                  <a:txBody>
                    <a:bodyPr/>
                    <a:lstStyle/>
                    <a:p>
                      <a:r>
                        <a:rPr lang="en-US" sz="1800" kern="1200" dirty="0">
                          <a:solidFill>
                            <a:schemeClr val="dk1"/>
                          </a:solidFill>
                          <a:effectLst/>
                          <a:latin typeface="+mn-lt"/>
                          <a:ea typeface="+mn-ea"/>
                          <a:cs typeface="+mn-cs"/>
                        </a:rPr>
                        <a:t>0.8741 </a:t>
                      </a:r>
                      <a:endParaRPr lang="en-US" dirty="0"/>
                    </a:p>
                  </a:txBody>
                  <a:tcPr/>
                </a:tc>
                <a:extLst>
                  <a:ext uri="{0D108BD9-81ED-4DB2-BD59-A6C34878D82A}">
                    <a16:rowId xmlns:a16="http://schemas.microsoft.com/office/drawing/2014/main" val="823175854"/>
                  </a:ext>
                </a:extLst>
              </a:tr>
              <a:tr h="766759">
                <a:tc>
                  <a:txBody>
                    <a:bodyPr/>
                    <a:lstStyle/>
                    <a:p>
                      <a:r>
                        <a:rPr lang="en-US" sz="1800" kern="1200" dirty="0">
                          <a:solidFill>
                            <a:schemeClr val="dk1"/>
                          </a:solidFill>
                          <a:effectLst/>
                          <a:latin typeface="+mn-lt"/>
                          <a:ea typeface="+mn-ea"/>
                          <a:cs typeface="+mn-cs"/>
                        </a:rPr>
                        <a:t>Depth of the model </a:t>
                      </a:r>
                      <a:endParaRPr lang="en-US" dirty="0"/>
                    </a:p>
                  </a:txBody>
                  <a:tcPr/>
                </a:tc>
                <a:tc>
                  <a:txBody>
                    <a:bodyPr/>
                    <a:lstStyle/>
                    <a:p>
                      <a:r>
                        <a:rPr lang="en-US" sz="1800" kern="1200" dirty="0">
                          <a:solidFill>
                            <a:schemeClr val="dk1"/>
                          </a:solidFill>
                          <a:effectLst/>
                          <a:latin typeface="+mn-lt"/>
                          <a:ea typeface="+mn-ea"/>
                          <a:cs typeface="+mn-cs"/>
                        </a:rPr>
                        <a:t>0.9526 </a:t>
                      </a:r>
                      <a:endParaRPr lang="en-US" dirty="0"/>
                    </a:p>
                  </a:txBody>
                  <a:tcPr/>
                </a:tc>
                <a:tc>
                  <a:txBody>
                    <a:bodyPr/>
                    <a:lstStyle/>
                    <a:p>
                      <a:r>
                        <a:rPr lang="en-US" sz="1800" kern="1200" dirty="0">
                          <a:solidFill>
                            <a:schemeClr val="dk1"/>
                          </a:solidFill>
                          <a:effectLst/>
                          <a:latin typeface="+mn-lt"/>
                          <a:ea typeface="+mn-ea"/>
                          <a:cs typeface="+mn-cs"/>
                        </a:rPr>
                        <a:t>0.8762 </a:t>
                      </a:r>
                      <a:endParaRPr lang="en-US" dirty="0"/>
                    </a:p>
                  </a:txBody>
                  <a:tcPr/>
                </a:tc>
                <a:extLst>
                  <a:ext uri="{0D108BD9-81ED-4DB2-BD59-A6C34878D82A}">
                    <a16:rowId xmlns:a16="http://schemas.microsoft.com/office/drawing/2014/main" val="4093633781"/>
                  </a:ext>
                </a:extLst>
              </a:tr>
              <a:tr h="444233">
                <a:tc>
                  <a:txBody>
                    <a:bodyPr/>
                    <a:lstStyle/>
                    <a:p>
                      <a:r>
                        <a:rPr lang="en-US" sz="1800" kern="1200" dirty="0">
                          <a:solidFill>
                            <a:schemeClr val="dk1"/>
                          </a:solidFill>
                          <a:effectLst/>
                          <a:latin typeface="+mn-lt"/>
                          <a:ea typeface="+mn-ea"/>
                          <a:cs typeface="+mn-cs"/>
                        </a:rPr>
                        <a:t>Dropout rate </a:t>
                      </a:r>
                      <a:endParaRPr lang="en-US" dirty="0"/>
                    </a:p>
                  </a:txBody>
                  <a:tcPr/>
                </a:tc>
                <a:tc>
                  <a:txBody>
                    <a:bodyPr/>
                    <a:lstStyle/>
                    <a:p>
                      <a:r>
                        <a:rPr lang="en-US" sz="1800" kern="1200" dirty="0">
                          <a:solidFill>
                            <a:schemeClr val="dk1"/>
                          </a:solidFill>
                          <a:effectLst/>
                          <a:latin typeface="+mn-lt"/>
                          <a:ea typeface="+mn-ea"/>
                          <a:cs typeface="+mn-cs"/>
                        </a:rPr>
                        <a:t>0.9445 </a:t>
                      </a:r>
                      <a:endParaRPr lang="en-US" dirty="0"/>
                    </a:p>
                  </a:txBody>
                  <a:tcPr/>
                </a:tc>
                <a:tc>
                  <a:txBody>
                    <a:bodyPr/>
                    <a:lstStyle/>
                    <a:p>
                      <a:r>
                        <a:rPr lang="en-US" sz="1800" kern="1200" dirty="0">
                          <a:solidFill>
                            <a:schemeClr val="dk1"/>
                          </a:solidFill>
                          <a:effectLst/>
                          <a:latin typeface="+mn-lt"/>
                          <a:ea typeface="+mn-ea"/>
                          <a:cs typeface="+mn-cs"/>
                        </a:rPr>
                        <a:t>0.8717</a:t>
                      </a:r>
                      <a:endParaRPr lang="en-US" dirty="0"/>
                    </a:p>
                  </a:txBody>
                  <a:tcPr/>
                </a:tc>
                <a:extLst>
                  <a:ext uri="{0D108BD9-81ED-4DB2-BD59-A6C34878D82A}">
                    <a16:rowId xmlns:a16="http://schemas.microsoft.com/office/drawing/2014/main" val="2266458222"/>
                  </a:ext>
                </a:extLst>
              </a:tr>
            </a:tbl>
          </a:graphicData>
        </a:graphic>
      </p:graphicFrame>
    </p:spTree>
    <p:extLst>
      <p:ext uri="{BB962C8B-B14F-4D97-AF65-F5344CB8AC3E}">
        <p14:creationId xmlns:p14="http://schemas.microsoft.com/office/powerpoint/2010/main" val="15167569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40C2865D-BAD7-4D0D-9F00-D4B4046A3CFC}"/>
              </a:ext>
            </a:extLst>
          </p:cNvPr>
          <p:cNvSpPr txBox="1"/>
          <p:nvPr/>
        </p:nvSpPr>
        <p:spPr>
          <a:xfrm>
            <a:off x="172974" y="515112"/>
            <a:ext cx="11173968" cy="630942"/>
          </a:xfrm>
          <a:prstGeom prst="rect">
            <a:avLst/>
          </a:prstGeom>
          <a:noFill/>
        </p:spPr>
        <p:txBody>
          <a:bodyPr wrap="square" rtlCol="0">
            <a:spAutoFit/>
          </a:bodyPr>
          <a:lstStyle/>
          <a:p>
            <a:pPr algn="ctr"/>
            <a:r>
              <a:rPr lang="en-US" sz="3500" dirty="0"/>
              <a:t>REFERENCES</a:t>
            </a:r>
            <a:r>
              <a:rPr lang="en-US" dirty="0"/>
              <a:t> </a:t>
            </a:r>
          </a:p>
        </p:txBody>
      </p:sp>
      <p:sp>
        <p:nvSpPr>
          <p:cNvPr id="11" name="TextBox 10">
            <a:extLst>
              <a:ext uri="{FF2B5EF4-FFF2-40B4-BE49-F238E27FC236}">
                <a16:creationId xmlns:a16="http://schemas.microsoft.com/office/drawing/2014/main" id="{A3538D00-A28E-4651-80AA-3E0BE707AEAA}"/>
              </a:ext>
            </a:extLst>
          </p:cNvPr>
          <p:cNvSpPr txBox="1"/>
          <p:nvPr/>
        </p:nvSpPr>
        <p:spPr>
          <a:xfrm>
            <a:off x="962025" y="1893817"/>
            <a:ext cx="10267950" cy="3693319"/>
          </a:xfrm>
          <a:prstGeom prst="rect">
            <a:avLst/>
          </a:prstGeom>
          <a:noFill/>
        </p:spPr>
        <p:txBody>
          <a:bodyPr wrap="square">
            <a:spAutoFit/>
          </a:bodyPr>
          <a:lstStyle/>
          <a:p>
            <a:pPr marL="285750" indent="-285750">
              <a:buFont typeface="Arial" panose="020B0604020202020204" pitchFamily="34" charset="0"/>
              <a:buChar char="•"/>
            </a:pPr>
            <a:r>
              <a:rPr lang="en-US" dirty="0">
                <a:solidFill>
                  <a:srgbClr val="222222"/>
                </a:solidFill>
                <a:latin typeface="Arial" panose="020B0604020202020204" pitchFamily="34" charset="0"/>
              </a:rPr>
              <a:t>Maas, A., Daly, R. E., Pham, P. T., Huang, D., Ng, A. Y., &amp; Potts, C. (2011, June). Learning word vectors for sentiment analysis. In Proceedings of the 49th annual meeting of the association for computational linguistics: Human language technologies (pp. 142-150). </a:t>
            </a:r>
            <a:r>
              <a:rPr lang="zh-CN" altLang="en-US" dirty="0">
                <a:solidFill>
                  <a:srgbClr val="222222"/>
                </a:solidFill>
                <a:latin typeface="Arial" panose="020B0604020202020204" pitchFamily="34" charset="0"/>
              </a:rPr>
              <a:t> </a:t>
            </a:r>
            <a:endParaRPr lang="en-US" altLang="zh-CN" dirty="0">
              <a:solidFill>
                <a:srgbClr val="222222"/>
              </a:solidFill>
              <a:latin typeface="Arial" panose="020B0604020202020204" pitchFamily="34" charset="0"/>
            </a:endParaRPr>
          </a:p>
          <a:p>
            <a:r>
              <a:rPr lang="zh-CN" altLang="en-US" dirty="0">
                <a:solidFill>
                  <a:srgbClr val="222222"/>
                </a:solidFill>
                <a:latin typeface="Arial" panose="020B0604020202020204" pitchFamily="34" charset="0"/>
              </a:rPr>
              <a:t>        </a:t>
            </a:r>
            <a:r>
              <a:rPr lang="en-US" dirty="0">
                <a:solidFill>
                  <a:srgbClr val="222222"/>
                </a:solidFill>
                <a:latin typeface="Arial" panose="020B0604020202020204" pitchFamily="34" charset="0"/>
              </a:rPr>
              <a:t>https://</a:t>
            </a:r>
            <a:r>
              <a:rPr lang="en-US" dirty="0" err="1">
                <a:solidFill>
                  <a:srgbClr val="222222"/>
                </a:solidFill>
                <a:latin typeface="Arial" panose="020B0604020202020204" pitchFamily="34" charset="0"/>
              </a:rPr>
              <a:t>aclanthology.org</a:t>
            </a:r>
            <a:r>
              <a:rPr lang="en-US" dirty="0">
                <a:solidFill>
                  <a:srgbClr val="222222"/>
                </a:solidFill>
                <a:latin typeface="Arial" panose="020B0604020202020204" pitchFamily="34" charset="0"/>
              </a:rPr>
              <a:t>/P11-1015.pdf</a:t>
            </a:r>
          </a:p>
          <a:p>
            <a:pPr marL="285750" indent="-285750">
              <a:buFont typeface="Arial" panose="020B0604020202020204" pitchFamily="34" charset="0"/>
              <a:buChar char="•"/>
            </a:pPr>
            <a:endParaRPr lang="en-US" dirty="0">
              <a:solidFill>
                <a:srgbClr val="222222"/>
              </a:solidFill>
              <a:latin typeface="Arial" panose="020B0604020202020204" pitchFamily="34" charset="0"/>
            </a:endParaRPr>
          </a:p>
          <a:p>
            <a:pPr marL="285750" indent="-285750">
              <a:buFont typeface="Arial" panose="020B0604020202020204" pitchFamily="34" charset="0"/>
              <a:buChar char="•"/>
            </a:pPr>
            <a:r>
              <a:rPr lang="en-US" dirty="0">
                <a:solidFill>
                  <a:srgbClr val="222222"/>
                </a:solidFill>
                <a:latin typeface="Arial" panose="020B0604020202020204" pitchFamily="34" charset="0"/>
              </a:rPr>
              <a:t>Maas, A., Pham, P., &amp; Wang, Y. Learning Representations for Multi-Dimensional Sentiment Analysis. </a:t>
            </a:r>
          </a:p>
          <a:p>
            <a:r>
              <a:rPr lang="zh-CN" altLang="en-US" dirty="0">
                <a:solidFill>
                  <a:srgbClr val="222222"/>
                </a:solidFill>
                <a:latin typeface="Arial" panose="020B0604020202020204" pitchFamily="34" charset="0"/>
              </a:rPr>
              <a:t>        </a:t>
            </a:r>
            <a:r>
              <a:rPr lang="en-US" dirty="0">
                <a:solidFill>
                  <a:srgbClr val="222222"/>
                </a:solidFill>
                <a:latin typeface="Arial" panose="020B0604020202020204" pitchFamily="34" charset="0"/>
              </a:rPr>
              <a:t>https://</a:t>
            </a:r>
            <a:r>
              <a:rPr lang="en-US" dirty="0" err="1">
                <a:solidFill>
                  <a:srgbClr val="222222"/>
                </a:solidFill>
                <a:latin typeface="Arial" panose="020B0604020202020204" pitchFamily="34" charset="0"/>
              </a:rPr>
              <a:t>nlp.stanford.edu</a:t>
            </a:r>
            <a:r>
              <a:rPr lang="en-US" dirty="0">
                <a:solidFill>
                  <a:srgbClr val="222222"/>
                </a:solidFill>
                <a:latin typeface="Arial" panose="020B0604020202020204" pitchFamily="34" charset="0"/>
              </a:rPr>
              <a:t>/courses/cs224n/2011/reports/</a:t>
            </a:r>
            <a:r>
              <a:rPr lang="en-US" dirty="0" err="1">
                <a:solidFill>
                  <a:srgbClr val="222222"/>
                </a:solidFill>
                <a:latin typeface="Arial" panose="020B0604020202020204" pitchFamily="34" charset="0"/>
              </a:rPr>
              <a:t>amaas-ptpham-ygw.pdf</a:t>
            </a:r>
            <a:endParaRPr lang="en-US" dirty="0">
              <a:solidFill>
                <a:srgbClr val="222222"/>
              </a:solidFill>
              <a:latin typeface="Arial" panose="020B0604020202020204" pitchFamily="34" charset="0"/>
            </a:endParaRPr>
          </a:p>
          <a:p>
            <a:pPr marL="285750" indent="-285750">
              <a:buFont typeface="Arial" panose="020B0604020202020204" pitchFamily="34" charset="0"/>
              <a:buChar char="•"/>
            </a:pPr>
            <a:endParaRPr lang="en-US" dirty="0">
              <a:solidFill>
                <a:srgbClr val="222222"/>
              </a:solidFill>
              <a:latin typeface="Arial" panose="020B0604020202020204" pitchFamily="34" charset="0"/>
            </a:endParaRPr>
          </a:p>
          <a:p>
            <a:pPr marL="285750" indent="-285750">
              <a:buFont typeface="Arial" panose="020B0604020202020204" pitchFamily="34" charset="0"/>
              <a:buChar char="•"/>
            </a:pPr>
            <a:endParaRPr lang="en-US" dirty="0">
              <a:solidFill>
                <a:srgbClr val="222222"/>
              </a:solidFill>
              <a:latin typeface="Arial" panose="020B0604020202020204" pitchFamily="34" charset="0"/>
            </a:endParaRPr>
          </a:p>
          <a:p>
            <a:pPr marL="285750" indent="-285750">
              <a:buFont typeface="Arial" panose="020B0604020202020204" pitchFamily="34" charset="0"/>
              <a:buChar char="•"/>
            </a:pPr>
            <a:r>
              <a:rPr lang="en-US" dirty="0">
                <a:solidFill>
                  <a:srgbClr val="222222"/>
                </a:solidFill>
                <a:latin typeface="Arial" panose="020B0604020202020204" pitchFamily="34" charset="0"/>
              </a:rPr>
              <a:t>Zhang, Y., &amp; Wallace, B. (2015). A sensitivity analysis of (and practitioners‘ guide to) convolutional neural networks for sentence classification. </a:t>
            </a:r>
            <a:r>
              <a:rPr lang="en-US" dirty="0" err="1">
                <a:solidFill>
                  <a:srgbClr val="222222"/>
                </a:solidFill>
                <a:latin typeface="Arial" panose="020B0604020202020204" pitchFamily="34" charset="0"/>
              </a:rPr>
              <a:t>arXiv</a:t>
            </a:r>
            <a:r>
              <a:rPr lang="en-US" dirty="0">
                <a:solidFill>
                  <a:srgbClr val="222222"/>
                </a:solidFill>
                <a:latin typeface="Arial" panose="020B0604020202020204" pitchFamily="34" charset="0"/>
              </a:rPr>
              <a:t> preprint arXiv:1510.03820. </a:t>
            </a:r>
            <a:r>
              <a:rPr lang="zh-CN" altLang="en-US" dirty="0">
                <a:solidFill>
                  <a:srgbClr val="222222"/>
                </a:solidFill>
                <a:latin typeface="Arial" panose="020B0604020202020204" pitchFamily="34" charset="0"/>
              </a:rPr>
              <a:t>    </a:t>
            </a:r>
            <a:endParaRPr lang="en-US" altLang="zh-CN" dirty="0">
              <a:solidFill>
                <a:srgbClr val="222222"/>
              </a:solidFill>
              <a:latin typeface="Arial" panose="020B0604020202020204" pitchFamily="34" charset="0"/>
            </a:endParaRPr>
          </a:p>
          <a:p>
            <a:r>
              <a:rPr lang="zh-CN" altLang="en-US">
                <a:solidFill>
                  <a:srgbClr val="222222"/>
                </a:solidFill>
                <a:latin typeface="Arial" panose="020B0604020202020204" pitchFamily="34" charset="0"/>
              </a:rPr>
              <a:t>        </a:t>
            </a:r>
            <a:r>
              <a:rPr lang="en-US">
                <a:solidFill>
                  <a:srgbClr val="222222"/>
                </a:solidFill>
                <a:latin typeface="Arial" panose="020B0604020202020204" pitchFamily="34" charset="0"/>
              </a:rPr>
              <a:t>https</a:t>
            </a:r>
            <a:r>
              <a:rPr lang="en-US" dirty="0">
                <a:solidFill>
                  <a:srgbClr val="222222"/>
                </a:solidFill>
                <a:latin typeface="Arial" panose="020B0604020202020204" pitchFamily="34" charset="0"/>
              </a:rPr>
              <a:t>://</a:t>
            </a:r>
            <a:r>
              <a:rPr lang="en-US" dirty="0" err="1">
                <a:solidFill>
                  <a:srgbClr val="222222"/>
                </a:solidFill>
                <a:latin typeface="Arial" panose="020B0604020202020204" pitchFamily="34" charset="0"/>
              </a:rPr>
              <a:t>arxiv.org</a:t>
            </a:r>
            <a:r>
              <a:rPr lang="en-US" dirty="0">
                <a:solidFill>
                  <a:srgbClr val="222222"/>
                </a:solidFill>
                <a:latin typeface="Arial" panose="020B0604020202020204" pitchFamily="34" charset="0"/>
              </a:rPr>
              <a:t>/pdf/1510.03820.pdf,</a:t>
            </a:r>
            <a:endParaRPr lang="en-US" dirty="0"/>
          </a:p>
        </p:txBody>
      </p:sp>
    </p:spTree>
    <p:extLst>
      <p:ext uri="{BB962C8B-B14F-4D97-AF65-F5344CB8AC3E}">
        <p14:creationId xmlns:p14="http://schemas.microsoft.com/office/powerpoint/2010/main" val="161589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AA5CF486-D9E5-4A66-898A-F3D62B81B1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7" y="-5"/>
            <a:ext cx="12193149" cy="2200064"/>
          </a:xfrm>
          <a:custGeom>
            <a:avLst/>
            <a:gdLst>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810326 w 12192001"/>
              <a:gd name="connsiteY23" fmla="*/ 799074 h 2344739"/>
              <a:gd name="connsiteX24" fmla="*/ 11550277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810326 w 12192001"/>
              <a:gd name="connsiteY23" fmla="*/ 799074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522499 w 12192001"/>
              <a:gd name="connsiteY26" fmla="*/ 1207528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999965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37318 w 12192001"/>
              <a:gd name="connsiteY70" fmla="*/ 1920435 h 2344739"/>
              <a:gd name="connsiteX71" fmla="*/ 9113812 w 12192001"/>
              <a:gd name="connsiteY71" fmla="*/ 1919069 h 2344739"/>
              <a:gd name="connsiteX72" fmla="*/ 9053453 w 12192001"/>
              <a:gd name="connsiteY72" fmla="*/ 1910755 h 2344739"/>
              <a:gd name="connsiteX73" fmla="*/ 9005486 w 12192001"/>
              <a:gd name="connsiteY73" fmla="*/ 1914040 h 2344739"/>
              <a:gd name="connsiteX74" fmla="*/ 9005201 w 12192001"/>
              <a:gd name="connsiteY74" fmla="*/ 1913800 h 2344739"/>
              <a:gd name="connsiteX75" fmla="*/ 8996232 w 12192001"/>
              <a:gd name="connsiteY75" fmla="*/ 1915011 h 2344739"/>
              <a:gd name="connsiteX76" fmla="*/ 8990394 w 12192001"/>
              <a:gd name="connsiteY76" fmla="*/ 1917072 h 2344739"/>
              <a:gd name="connsiteX77" fmla="*/ 8974337 w 12192001"/>
              <a:gd name="connsiteY77" fmla="*/ 1920298 h 2344739"/>
              <a:gd name="connsiteX78" fmla="*/ 8968011 w 12192001"/>
              <a:gd name="connsiteY78" fmla="*/ 1919598 h 2344739"/>
              <a:gd name="connsiteX79" fmla="*/ 8963048 w 12192001"/>
              <a:gd name="connsiteY79" fmla="*/ 1917373 h 2344739"/>
              <a:gd name="connsiteX80" fmla="*/ 8928988 w 12192001"/>
              <a:gd name="connsiteY80" fmla="*/ 1914185 h 2344739"/>
              <a:gd name="connsiteX81" fmla="*/ 8752444 w 12192001"/>
              <a:gd name="connsiteY81" fmla="*/ 1933417 h 2344739"/>
              <a:gd name="connsiteX82" fmla="*/ 8707847 w 12192001"/>
              <a:gd name="connsiteY82" fmla="*/ 1935518 h 2344739"/>
              <a:gd name="connsiteX83" fmla="*/ 8596071 w 12192001"/>
              <a:gd name="connsiteY83" fmla="*/ 1944090 h 2344739"/>
              <a:gd name="connsiteX84" fmla="*/ 8525230 w 12192001"/>
              <a:gd name="connsiteY84" fmla="*/ 1929248 h 2344739"/>
              <a:gd name="connsiteX85" fmla="*/ 8510983 w 12192001"/>
              <a:gd name="connsiteY85" fmla="*/ 1935163 h 2344739"/>
              <a:gd name="connsiteX86" fmla="*/ 8506167 w 12192001"/>
              <a:gd name="connsiteY86" fmla="*/ 1938164 h 2344739"/>
              <a:gd name="connsiteX87" fmla="*/ 8497968 w 12192001"/>
              <a:gd name="connsiteY87" fmla="*/ 1940902 h 2344739"/>
              <a:gd name="connsiteX88" fmla="*/ 8497594 w 12192001"/>
              <a:gd name="connsiteY88" fmla="*/ 1940723 h 2344739"/>
              <a:gd name="connsiteX89" fmla="*/ 8490249 w 12192001"/>
              <a:gd name="connsiteY89" fmla="*/ 1943773 h 2344739"/>
              <a:gd name="connsiteX90" fmla="*/ 8367182 w 12192001"/>
              <a:gd name="connsiteY90" fmla="*/ 1957815 h 2344739"/>
              <a:gd name="connsiteX91" fmla="*/ 8353799 w 12192001"/>
              <a:gd name="connsiteY91" fmla="*/ 1958009 h 2344739"/>
              <a:gd name="connsiteX92" fmla="*/ 8352373 w 12192001"/>
              <a:gd name="connsiteY92" fmla="*/ 1957169 h 2344739"/>
              <a:gd name="connsiteX93" fmla="*/ 8320104 w 12192001"/>
              <a:gd name="connsiteY93" fmla="*/ 1974587 h 2344739"/>
              <a:gd name="connsiteX94" fmla="*/ 8314433 w 12192001"/>
              <a:gd name="connsiteY94" fmla="*/ 1974913 h 2344739"/>
              <a:gd name="connsiteX95" fmla="*/ 8295174 w 12192001"/>
              <a:gd name="connsiteY95" fmla="*/ 1988808 h 2344739"/>
              <a:gd name="connsiteX96" fmla="*/ 8284276 w 12192001"/>
              <a:gd name="connsiteY96" fmla="*/ 1994631 h 2344739"/>
              <a:gd name="connsiteX97" fmla="*/ 8283150 w 12192001"/>
              <a:gd name="connsiteY97" fmla="*/ 1999074 h 2344739"/>
              <a:gd name="connsiteX98" fmla="*/ 8266076 w 12192001"/>
              <a:gd name="connsiteY98" fmla="*/ 2006249 h 2344739"/>
              <a:gd name="connsiteX99" fmla="*/ 8263377 w 12192001"/>
              <a:gd name="connsiteY99" fmla="*/ 2006019 h 2344739"/>
              <a:gd name="connsiteX100" fmla="*/ 8252033 w 12192001"/>
              <a:gd name="connsiteY100" fmla="*/ 2015862 h 2344739"/>
              <a:gd name="connsiteX101" fmla="*/ 8245834 w 12192001"/>
              <a:gd name="connsiteY101" fmla="*/ 2028854 h 2344739"/>
              <a:gd name="connsiteX102" fmla="*/ 8090272 w 12192001"/>
              <a:gd name="connsiteY102" fmla="*/ 2075015 h 2344739"/>
              <a:gd name="connsiteX103" fmla="*/ 7905407 w 12192001"/>
              <a:gd name="connsiteY103" fmla="*/ 2116988 h 2344739"/>
              <a:gd name="connsiteX104" fmla="*/ 7718745 w 12192001"/>
              <a:gd name="connsiteY104" fmla="*/ 2142703 h 2344739"/>
              <a:gd name="connsiteX105" fmla="*/ 7614347 w 12192001"/>
              <a:gd name="connsiteY105" fmla="*/ 2139232 h 2344739"/>
              <a:gd name="connsiteX106" fmla="*/ 7527543 w 12192001"/>
              <a:gd name="connsiteY106" fmla="*/ 2145060 h 2344739"/>
              <a:gd name="connsiteX107" fmla="*/ 7519571 w 12192001"/>
              <a:gd name="connsiteY107" fmla="*/ 2147613 h 2344739"/>
              <a:gd name="connsiteX108" fmla="*/ 7507411 w 12192001"/>
              <a:gd name="connsiteY108" fmla="*/ 2148948 h 2344739"/>
              <a:gd name="connsiteX109" fmla="*/ 7507040 w 12192001"/>
              <a:gd name="connsiteY109" fmla="*/ 2148621 h 2344739"/>
              <a:gd name="connsiteX110" fmla="*/ 7495795 w 12192001"/>
              <a:gd name="connsiteY110" fmla="*/ 2150573 h 2344739"/>
              <a:gd name="connsiteX111" fmla="*/ 7405391 w 12192001"/>
              <a:gd name="connsiteY111" fmla="*/ 2142468 h 2344739"/>
              <a:gd name="connsiteX112" fmla="*/ 7312180 w 12192001"/>
              <a:gd name="connsiteY112" fmla="*/ 2132873 h 2344739"/>
              <a:gd name="connsiteX113" fmla="*/ 7310853 w 12192001"/>
              <a:gd name="connsiteY113" fmla="*/ 2131431 h 2344739"/>
              <a:gd name="connsiteX114" fmla="*/ 7218559 w 12192001"/>
              <a:gd name="connsiteY114" fmla="*/ 2156680 h 2344739"/>
              <a:gd name="connsiteX115" fmla="*/ 7201101 w 12192001"/>
              <a:gd name="connsiteY115" fmla="*/ 2161230 h 2344739"/>
              <a:gd name="connsiteX116" fmla="*/ 7197004 w 12192001"/>
              <a:gd name="connsiteY116" fmla="*/ 2166588 h 2344739"/>
              <a:gd name="connsiteX117" fmla="*/ 7170808 w 12192001"/>
              <a:gd name="connsiteY117" fmla="*/ 2171236 h 2344739"/>
              <a:gd name="connsiteX118" fmla="*/ 7096988 w 12192001"/>
              <a:gd name="connsiteY118" fmla="*/ 2183464 h 2344739"/>
              <a:gd name="connsiteX119" fmla="*/ 7018496 w 12192001"/>
              <a:gd name="connsiteY119" fmla="*/ 2183090 h 2344739"/>
              <a:gd name="connsiteX120" fmla="*/ 6904146 w 12192001"/>
              <a:gd name="connsiteY120" fmla="*/ 2212596 h 2344739"/>
              <a:gd name="connsiteX121" fmla="*/ 6708222 w 12192001"/>
              <a:gd name="connsiteY121" fmla="*/ 2240551 h 2344739"/>
              <a:gd name="connsiteX122" fmla="*/ 6549454 w 12192001"/>
              <a:gd name="connsiteY122" fmla="*/ 2269327 h 2344739"/>
              <a:gd name="connsiteX123" fmla="*/ 6317560 w 12192001"/>
              <a:gd name="connsiteY123" fmla="*/ 2316127 h 2344739"/>
              <a:gd name="connsiteX124" fmla="*/ 6168674 w 12192001"/>
              <a:gd name="connsiteY124" fmla="*/ 2318214 h 2344739"/>
              <a:gd name="connsiteX125" fmla="*/ 6073848 w 12192001"/>
              <a:gd name="connsiteY125" fmla="*/ 2338676 h 2344739"/>
              <a:gd name="connsiteX126" fmla="*/ 6068529 w 12192001"/>
              <a:gd name="connsiteY126" fmla="*/ 2337139 h 2344739"/>
              <a:gd name="connsiteX127" fmla="*/ 6048638 w 12192001"/>
              <a:gd name="connsiteY127" fmla="*/ 2337822 h 2344739"/>
              <a:gd name="connsiteX128" fmla="*/ 6041285 w 12192001"/>
              <a:gd name="connsiteY128" fmla="*/ 2329473 h 2344739"/>
              <a:gd name="connsiteX129" fmla="*/ 6010090 w 12192001"/>
              <a:gd name="connsiteY129" fmla="*/ 2324380 h 2344739"/>
              <a:gd name="connsiteX130" fmla="*/ 5957375 w 12192001"/>
              <a:gd name="connsiteY130" fmla="*/ 2328024 h 2344739"/>
              <a:gd name="connsiteX131" fmla="*/ 5758919 w 12192001"/>
              <a:gd name="connsiteY131" fmla="*/ 2343716 h 2344739"/>
              <a:gd name="connsiteX132" fmla="*/ 5626960 w 12192001"/>
              <a:gd name="connsiteY132" fmla="*/ 2344739 h 2344739"/>
              <a:gd name="connsiteX133" fmla="*/ 5470906 w 12192001"/>
              <a:gd name="connsiteY133" fmla="*/ 2330719 h 2344739"/>
              <a:gd name="connsiteX134" fmla="*/ 5432761 w 12192001"/>
              <a:gd name="connsiteY134" fmla="*/ 2319466 h 2344739"/>
              <a:gd name="connsiteX135" fmla="*/ 5381669 w 12192001"/>
              <a:gd name="connsiteY135" fmla="*/ 2301764 h 2344739"/>
              <a:gd name="connsiteX136" fmla="*/ 5261764 w 12192001"/>
              <a:gd name="connsiteY136" fmla="*/ 2281347 h 2344739"/>
              <a:gd name="connsiteX137" fmla="*/ 5222961 w 12192001"/>
              <a:gd name="connsiteY137" fmla="*/ 2270223 h 2344739"/>
              <a:gd name="connsiteX138" fmla="*/ 5174660 w 12192001"/>
              <a:gd name="connsiteY138" fmla="*/ 2267233 h 2344739"/>
              <a:gd name="connsiteX139" fmla="*/ 5156554 w 12192001"/>
              <a:gd name="connsiteY139" fmla="*/ 2260010 h 2344739"/>
              <a:gd name="connsiteX140" fmla="*/ 5142599 w 12192001"/>
              <a:gd name="connsiteY140" fmla="*/ 2256610 h 2344739"/>
              <a:gd name="connsiteX141" fmla="*/ 5139596 w 12192001"/>
              <a:gd name="connsiteY141" fmla="*/ 2254509 h 2344739"/>
              <a:gd name="connsiteX142" fmla="*/ 5121659 w 12192001"/>
              <a:gd name="connsiteY142" fmla="*/ 2243656 h 2344739"/>
              <a:gd name="connsiteX143" fmla="*/ 5065790 w 12192001"/>
              <a:gd name="connsiteY143" fmla="*/ 2250227 h 2344739"/>
              <a:gd name="connsiteX144" fmla="*/ 5011514 w 12192001"/>
              <a:gd name="connsiteY144" fmla="*/ 2233846 h 2344739"/>
              <a:gd name="connsiteX145" fmla="*/ 4840441 w 12192001"/>
              <a:gd name="connsiteY145" fmla="*/ 2209829 h 2344739"/>
              <a:gd name="connsiteX146" fmla="*/ 4762447 w 12192001"/>
              <a:gd name="connsiteY146" fmla="*/ 2182061 h 2344739"/>
              <a:gd name="connsiteX147" fmla="*/ 4723186 w 12192001"/>
              <a:gd name="connsiteY147" fmla="*/ 2173047 h 2344739"/>
              <a:gd name="connsiteX148" fmla="*/ 4721176 w 12192001"/>
              <a:gd name="connsiteY148" fmla="*/ 2172298 h 2344739"/>
              <a:gd name="connsiteX149" fmla="*/ 4722111 w 12192001"/>
              <a:gd name="connsiteY149" fmla="*/ 2172087 h 2344739"/>
              <a:gd name="connsiteX150" fmla="*/ 4717202 w 12192001"/>
              <a:gd name="connsiteY150" fmla="*/ 2170817 h 2344739"/>
              <a:gd name="connsiteX151" fmla="*/ 4721176 w 12192001"/>
              <a:gd name="connsiteY151" fmla="*/ 2172298 h 2344739"/>
              <a:gd name="connsiteX152" fmla="*/ 4715526 w 12192001"/>
              <a:gd name="connsiteY152" fmla="*/ 2173573 h 2344739"/>
              <a:gd name="connsiteX153" fmla="*/ 4515814 w 12192001"/>
              <a:gd name="connsiteY153" fmla="*/ 2163671 h 2344739"/>
              <a:gd name="connsiteX154" fmla="*/ 4428543 w 12192001"/>
              <a:gd name="connsiteY154" fmla="*/ 2153020 h 2344739"/>
              <a:gd name="connsiteX155" fmla="*/ 4362875 w 12192001"/>
              <a:gd name="connsiteY155" fmla="*/ 2151674 h 2344739"/>
              <a:gd name="connsiteX156" fmla="*/ 4316966 w 12192001"/>
              <a:gd name="connsiteY156" fmla="*/ 2158289 h 2344739"/>
              <a:gd name="connsiteX157" fmla="*/ 4315110 w 12192001"/>
              <a:gd name="connsiteY157" fmla="*/ 2156948 h 2344739"/>
              <a:gd name="connsiteX158" fmla="*/ 4295144 w 12192001"/>
              <a:gd name="connsiteY158" fmla="*/ 2155069 h 2344739"/>
              <a:gd name="connsiteX159" fmla="*/ 4290064 w 12192001"/>
              <a:gd name="connsiteY159" fmla="*/ 2157986 h 2344739"/>
              <a:gd name="connsiteX160" fmla="*/ 4276142 w 12192001"/>
              <a:gd name="connsiteY160" fmla="*/ 2157740 h 2344739"/>
              <a:gd name="connsiteX161" fmla="*/ 4248117 w 12192001"/>
              <a:gd name="connsiteY161" fmla="*/ 2160064 h 2344739"/>
              <a:gd name="connsiteX162" fmla="*/ 4202051 w 12192001"/>
              <a:gd name="connsiteY162" fmla="*/ 2157269 h 2344739"/>
              <a:gd name="connsiteX163" fmla="*/ 4201745 w 12192001"/>
              <a:gd name="connsiteY163" fmla="*/ 2156010 h 2344739"/>
              <a:gd name="connsiteX164" fmla="*/ 4191248 w 12192001"/>
              <a:gd name="connsiteY164" fmla="*/ 2150376 h 2344739"/>
              <a:gd name="connsiteX165" fmla="*/ 4142745 w 12192001"/>
              <a:gd name="connsiteY165" fmla="*/ 2134511 h 2344739"/>
              <a:gd name="connsiteX166" fmla="*/ 4083097 w 12192001"/>
              <a:gd name="connsiteY166" fmla="*/ 2107978 h 2344739"/>
              <a:gd name="connsiteX167" fmla="*/ 4074546 w 12192001"/>
              <a:gd name="connsiteY167" fmla="*/ 2107143 h 2344739"/>
              <a:gd name="connsiteX168" fmla="*/ 4074427 w 12192001"/>
              <a:gd name="connsiteY168" fmla="*/ 2106844 h 2344739"/>
              <a:gd name="connsiteX169" fmla="*/ 4065510 w 12192001"/>
              <a:gd name="connsiteY169" fmla="*/ 2105400 h 2344739"/>
              <a:gd name="connsiteX170" fmla="*/ 4058954 w 12192001"/>
              <a:gd name="connsiteY170" fmla="*/ 2105618 h 2344739"/>
              <a:gd name="connsiteX171" fmla="*/ 4042364 w 12192001"/>
              <a:gd name="connsiteY171" fmla="*/ 2103997 h 2344739"/>
              <a:gd name="connsiteX172" fmla="*/ 4036997 w 12192001"/>
              <a:gd name="connsiteY172" fmla="*/ 2101563 h 2344739"/>
              <a:gd name="connsiteX173" fmla="*/ 4035363 w 12192001"/>
              <a:gd name="connsiteY173" fmla="*/ 2097896 h 2344739"/>
              <a:gd name="connsiteX174" fmla="*/ 4033778 w 12192001"/>
              <a:gd name="connsiteY174" fmla="*/ 2098131 h 2344739"/>
              <a:gd name="connsiteX175" fmla="*/ 4004538 w 12192001"/>
              <a:gd name="connsiteY175" fmla="*/ 2085563 h 2344739"/>
              <a:gd name="connsiteX176" fmla="*/ 3936846 w 12192001"/>
              <a:gd name="connsiteY176" fmla="*/ 2068106 h 2344739"/>
              <a:gd name="connsiteX177" fmla="*/ 3897275 w 12192001"/>
              <a:gd name="connsiteY177" fmla="*/ 2062451 h 2344739"/>
              <a:gd name="connsiteX178" fmla="*/ 3789760 w 12192001"/>
              <a:gd name="connsiteY178" fmla="*/ 2042213 h 2344739"/>
              <a:gd name="connsiteX179" fmla="*/ 3682513 w 12192001"/>
              <a:gd name="connsiteY179" fmla="*/ 2018290 h 2344739"/>
              <a:gd name="connsiteX180" fmla="*/ 3610035 w 12192001"/>
              <a:gd name="connsiteY180" fmla="*/ 1986019 h 2344739"/>
              <a:gd name="connsiteX181" fmla="*/ 3603855 w 12192001"/>
              <a:gd name="connsiteY181" fmla="*/ 1987381 h 2344739"/>
              <a:gd name="connsiteX182" fmla="*/ 3594736 w 12192001"/>
              <a:gd name="connsiteY182" fmla="*/ 1987545 h 2344739"/>
              <a:gd name="connsiteX183" fmla="*/ 3594501 w 12192001"/>
              <a:gd name="connsiteY183" fmla="*/ 1987276 h 2344739"/>
              <a:gd name="connsiteX184" fmla="*/ 3585978 w 12192001"/>
              <a:gd name="connsiteY184" fmla="*/ 1987966 h 2344739"/>
              <a:gd name="connsiteX185" fmla="*/ 3536135 w 12192001"/>
              <a:gd name="connsiteY185" fmla="*/ 1978267 h 2344739"/>
              <a:gd name="connsiteX186" fmla="*/ 3473223 w 12192001"/>
              <a:gd name="connsiteY186" fmla="*/ 1974606 h 2344739"/>
              <a:gd name="connsiteX187" fmla="*/ 3400728 w 12192001"/>
              <a:gd name="connsiteY187" fmla="*/ 1962558 h 2344739"/>
              <a:gd name="connsiteX188" fmla="*/ 3363888 w 12192001"/>
              <a:gd name="connsiteY188" fmla="*/ 1979510 h 2344739"/>
              <a:gd name="connsiteX189" fmla="*/ 3344026 w 12192001"/>
              <a:gd name="connsiteY189" fmla="*/ 1981192 h 2344739"/>
              <a:gd name="connsiteX190" fmla="*/ 3341698 w 12192001"/>
              <a:gd name="connsiteY190" fmla="*/ 1980217 h 2344739"/>
              <a:gd name="connsiteX191" fmla="*/ 3262356 w 12192001"/>
              <a:gd name="connsiteY191" fmla="*/ 1986094 h 2344739"/>
              <a:gd name="connsiteX192" fmla="*/ 3142556 w 12192001"/>
              <a:gd name="connsiteY192" fmla="*/ 1993869 h 2344739"/>
              <a:gd name="connsiteX193" fmla="*/ 3030291 w 12192001"/>
              <a:gd name="connsiteY193" fmla="*/ 1996512 h 2344739"/>
              <a:gd name="connsiteX194" fmla="*/ 2781569 w 12192001"/>
              <a:gd name="connsiteY194" fmla="*/ 2018333 h 2344739"/>
              <a:gd name="connsiteX195" fmla="*/ 2646527 w 12192001"/>
              <a:gd name="connsiteY195" fmla="*/ 2028869 h 2344739"/>
              <a:gd name="connsiteX196" fmla="*/ 2568028 w 12192001"/>
              <a:gd name="connsiteY196" fmla="*/ 2002628 h 2344739"/>
              <a:gd name="connsiteX197" fmla="*/ 2443255 w 12192001"/>
              <a:gd name="connsiteY197" fmla="*/ 2016529 h 2344739"/>
              <a:gd name="connsiteX198" fmla="*/ 2315112 w 12192001"/>
              <a:gd name="connsiteY198" fmla="*/ 2024996 h 2344739"/>
              <a:gd name="connsiteX199" fmla="*/ 2208578 w 12192001"/>
              <a:gd name="connsiteY199" fmla="*/ 2019763 h 2344739"/>
              <a:gd name="connsiteX200" fmla="*/ 2094665 w 12192001"/>
              <a:gd name="connsiteY200" fmla="*/ 2003052 h 2344739"/>
              <a:gd name="connsiteX201" fmla="*/ 1997356 w 12192001"/>
              <a:gd name="connsiteY201" fmla="*/ 1995032 h 2344739"/>
              <a:gd name="connsiteX202" fmla="*/ 1928172 w 12192001"/>
              <a:gd name="connsiteY202" fmla="*/ 2016977 h 2344739"/>
              <a:gd name="connsiteX203" fmla="*/ 1921650 w 12192001"/>
              <a:gd name="connsiteY203" fmla="*/ 2012146 h 2344739"/>
              <a:gd name="connsiteX204" fmla="*/ 1873080 w 12192001"/>
              <a:gd name="connsiteY204" fmla="*/ 2013741 h 2344739"/>
              <a:gd name="connsiteX205" fmla="*/ 1786655 w 12192001"/>
              <a:gd name="connsiteY205" fmla="*/ 2041363 h 2344739"/>
              <a:gd name="connsiteX206" fmla="*/ 1738204 w 12192001"/>
              <a:gd name="connsiteY206" fmla="*/ 2036312 h 2344739"/>
              <a:gd name="connsiteX207" fmla="*/ 1675071 w 12192001"/>
              <a:gd name="connsiteY207" fmla="*/ 2019963 h 2344739"/>
              <a:gd name="connsiteX208" fmla="*/ 1608669 w 12192001"/>
              <a:gd name="connsiteY208" fmla="*/ 2013066 h 2344739"/>
              <a:gd name="connsiteX209" fmla="*/ 1496110 w 12192001"/>
              <a:gd name="connsiteY209" fmla="*/ 1987476 h 2344739"/>
              <a:gd name="connsiteX210" fmla="*/ 1149979 w 12192001"/>
              <a:gd name="connsiteY210" fmla="*/ 1938041 h 2344739"/>
              <a:gd name="connsiteX211" fmla="*/ 858269 w 12192001"/>
              <a:gd name="connsiteY211" fmla="*/ 1928608 h 2344739"/>
              <a:gd name="connsiteX212" fmla="*/ 837540 w 12192001"/>
              <a:gd name="connsiteY212" fmla="*/ 1929821 h 2344739"/>
              <a:gd name="connsiteX213" fmla="*/ 816809 w 12192001"/>
              <a:gd name="connsiteY213" fmla="*/ 1927857 h 2344739"/>
              <a:gd name="connsiteX214" fmla="*/ 811506 w 12192001"/>
              <a:gd name="connsiteY214" fmla="*/ 1930751 h 2344739"/>
              <a:gd name="connsiteX215" fmla="*/ 797041 w 12192001"/>
              <a:gd name="connsiteY215" fmla="*/ 1930446 h 2344739"/>
              <a:gd name="connsiteX216" fmla="*/ 767901 w 12192001"/>
              <a:gd name="connsiteY216" fmla="*/ 1932653 h 2344739"/>
              <a:gd name="connsiteX217" fmla="*/ 763053 w 12192001"/>
              <a:gd name="connsiteY217" fmla="*/ 1930432 h 2344739"/>
              <a:gd name="connsiteX218" fmla="*/ 720047 w 12192001"/>
              <a:gd name="connsiteY218" fmla="*/ 1929661 h 2344739"/>
              <a:gd name="connsiteX219" fmla="*/ 719742 w 12192001"/>
              <a:gd name="connsiteY219" fmla="*/ 1928399 h 2344739"/>
              <a:gd name="connsiteX220" fmla="*/ 708875 w 12192001"/>
              <a:gd name="connsiteY220" fmla="*/ 1922722 h 2344739"/>
              <a:gd name="connsiteX221" fmla="*/ 596792 w 12192001"/>
              <a:gd name="connsiteY221" fmla="*/ 1879864 h 2344739"/>
              <a:gd name="connsiteX222" fmla="*/ 578535 w 12192001"/>
              <a:gd name="connsiteY222" fmla="*/ 1877212 h 2344739"/>
              <a:gd name="connsiteX223" fmla="*/ 571717 w 12192001"/>
              <a:gd name="connsiteY223" fmla="*/ 1877401 h 2344739"/>
              <a:gd name="connsiteX224" fmla="*/ 445099 w 12192001"/>
              <a:gd name="connsiteY224" fmla="*/ 1839371 h 2344739"/>
              <a:gd name="connsiteX225" fmla="*/ 404015 w 12192001"/>
              <a:gd name="connsiteY225" fmla="*/ 1833548 h 2344739"/>
              <a:gd name="connsiteX226" fmla="*/ 292435 w 12192001"/>
              <a:gd name="connsiteY226" fmla="*/ 1812852 h 2344739"/>
              <a:gd name="connsiteX227" fmla="*/ 118381 w 12192001"/>
              <a:gd name="connsiteY227" fmla="*/ 1761047 h 2344739"/>
              <a:gd name="connsiteX228" fmla="*/ 15526 w 12192001"/>
              <a:gd name="connsiteY228" fmla="*/ 1758191 h 2344739"/>
              <a:gd name="connsiteX229" fmla="*/ 2 w 12192001"/>
              <a:gd name="connsiteY229" fmla="*/ 1752722 h 2344739"/>
              <a:gd name="connsiteX230" fmla="*/ 1 w 12192001"/>
              <a:gd name="connsiteY230" fmla="*/ 762497 h 2344739"/>
              <a:gd name="connsiteX231" fmla="*/ 0 w 12192001"/>
              <a:gd name="connsiteY231" fmla="*/ 762497 h 2344739"/>
              <a:gd name="connsiteX232" fmla="*/ 0 w 12192001"/>
              <a:gd name="connsiteY232" fmla="*/ 222213 h 2344739"/>
              <a:gd name="connsiteX233" fmla="*/ 0 w 12192001"/>
              <a:gd name="connsiteY233"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13812 w 12192001"/>
              <a:gd name="connsiteY70" fmla="*/ 1919069 h 2344739"/>
              <a:gd name="connsiteX71" fmla="*/ 9053453 w 12192001"/>
              <a:gd name="connsiteY71" fmla="*/ 1910755 h 2344739"/>
              <a:gd name="connsiteX72" fmla="*/ 9005486 w 12192001"/>
              <a:gd name="connsiteY72" fmla="*/ 1914040 h 2344739"/>
              <a:gd name="connsiteX73" fmla="*/ 9005201 w 12192001"/>
              <a:gd name="connsiteY73" fmla="*/ 1913800 h 2344739"/>
              <a:gd name="connsiteX74" fmla="*/ 8996232 w 12192001"/>
              <a:gd name="connsiteY74" fmla="*/ 1915011 h 2344739"/>
              <a:gd name="connsiteX75" fmla="*/ 8990394 w 12192001"/>
              <a:gd name="connsiteY75" fmla="*/ 1917072 h 2344739"/>
              <a:gd name="connsiteX76" fmla="*/ 8974337 w 12192001"/>
              <a:gd name="connsiteY76" fmla="*/ 1920298 h 2344739"/>
              <a:gd name="connsiteX77" fmla="*/ 8968011 w 12192001"/>
              <a:gd name="connsiteY77" fmla="*/ 1919598 h 2344739"/>
              <a:gd name="connsiteX78" fmla="*/ 8963048 w 12192001"/>
              <a:gd name="connsiteY78" fmla="*/ 1917373 h 2344739"/>
              <a:gd name="connsiteX79" fmla="*/ 8928988 w 12192001"/>
              <a:gd name="connsiteY79" fmla="*/ 1914185 h 2344739"/>
              <a:gd name="connsiteX80" fmla="*/ 8752444 w 12192001"/>
              <a:gd name="connsiteY80" fmla="*/ 1933417 h 2344739"/>
              <a:gd name="connsiteX81" fmla="*/ 8707847 w 12192001"/>
              <a:gd name="connsiteY81" fmla="*/ 1935518 h 2344739"/>
              <a:gd name="connsiteX82" fmla="*/ 8596071 w 12192001"/>
              <a:gd name="connsiteY82" fmla="*/ 1944090 h 2344739"/>
              <a:gd name="connsiteX83" fmla="*/ 8525230 w 12192001"/>
              <a:gd name="connsiteY83" fmla="*/ 1929248 h 2344739"/>
              <a:gd name="connsiteX84" fmla="*/ 8510983 w 12192001"/>
              <a:gd name="connsiteY84" fmla="*/ 1935163 h 2344739"/>
              <a:gd name="connsiteX85" fmla="*/ 8506167 w 12192001"/>
              <a:gd name="connsiteY85" fmla="*/ 1938164 h 2344739"/>
              <a:gd name="connsiteX86" fmla="*/ 8497968 w 12192001"/>
              <a:gd name="connsiteY86" fmla="*/ 1940902 h 2344739"/>
              <a:gd name="connsiteX87" fmla="*/ 8497594 w 12192001"/>
              <a:gd name="connsiteY87" fmla="*/ 1940723 h 2344739"/>
              <a:gd name="connsiteX88" fmla="*/ 8490249 w 12192001"/>
              <a:gd name="connsiteY88" fmla="*/ 1943773 h 2344739"/>
              <a:gd name="connsiteX89" fmla="*/ 8367182 w 12192001"/>
              <a:gd name="connsiteY89" fmla="*/ 1957815 h 2344739"/>
              <a:gd name="connsiteX90" fmla="*/ 8353799 w 12192001"/>
              <a:gd name="connsiteY90" fmla="*/ 1958009 h 2344739"/>
              <a:gd name="connsiteX91" fmla="*/ 8352373 w 12192001"/>
              <a:gd name="connsiteY91" fmla="*/ 1957169 h 2344739"/>
              <a:gd name="connsiteX92" fmla="*/ 8320104 w 12192001"/>
              <a:gd name="connsiteY92" fmla="*/ 1974587 h 2344739"/>
              <a:gd name="connsiteX93" fmla="*/ 8314433 w 12192001"/>
              <a:gd name="connsiteY93" fmla="*/ 1974913 h 2344739"/>
              <a:gd name="connsiteX94" fmla="*/ 8295174 w 12192001"/>
              <a:gd name="connsiteY94" fmla="*/ 1988808 h 2344739"/>
              <a:gd name="connsiteX95" fmla="*/ 8284276 w 12192001"/>
              <a:gd name="connsiteY95" fmla="*/ 1994631 h 2344739"/>
              <a:gd name="connsiteX96" fmla="*/ 8283150 w 12192001"/>
              <a:gd name="connsiteY96" fmla="*/ 1999074 h 2344739"/>
              <a:gd name="connsiteX97" fmla="*/ 8266076 w 12192001"/>
              <a:gd name="connsiteY97" fmla="*/ 2006249 h 2344739"/>
              <a:gd name="connsiteX98" fmla="*/ 8263377 w 12192001"/>
              <a:gd name="connsiteY98" fmla="*/ 2006019 h 2344739"/>
              <a:gd name="connsiteX99" fmla="*/ 8252033 w 12192001"/>
              <a:gd name="connsiteY99" fmla="*/ 2015862 h 2344739"/>
              <a:gd name="connsiteX100" fmla="*/ 8245834 w 12192001"/>
              <a:gd name="connsiteY100" fmla="*/ 2028854 h 2344739"/>
              <a:gd name="connsiteX101" fmla="*/ 8090272 w 12192001"/>
              <a:gd name="connsiteY101" fmla="*/ 2075015 h 2344739"/>
              <a:gd name="connsiteX102" fmla="*/ 7905407 w 12192001"/>
              <a:gd name="connsiteY102" fmla="*/ 2116988 h 2344739"/>
              <a:gd name="connsiteX103" fmla="*/ 7718745 w 12192001"/>
              <a:gd name="connsiteY103" fmla="*/ 2142703 h 2344739"/>
              <a:gd name="connsiteX104" fmla="*/ 7614347 w 12192001"/>
              <a:gd name="connsiteY104" fmla="*/ 2139232 h 2344739"/>
              <a:gd name="connsiteX105" fmla="*/ 7527543 w 12192001"/>
              <a:gd name="connsiteY105" fmla="*/ 2145060 h 2344739"/>
              <a:gd name="connsiteX106" fmla="*/ 7519571 w 12192001"/>
              <a:gd name="connsiteY106" fmla="*/ 2147613 h 2344739"/>
              <a:gd name="connsiteX107" fmla="*/ 7507411 w 12192001"/>
              <a:gd name="connsiteY107" fmla="*/ 2148948 h 2344739"/>
              <a:gd name="connsiteX108" fmla="*/ 7507040 w 12192001"/>
              <a:gd name="connsiteY108" fmla="*/ 2148621 h 2344739"/>
              <a:gd name="connsiteX109" fmla="*/ 7495795 w 12192001"/>
              <a:gd name="connsiteY109" fmla="*/ 2150573 h 2344739"/>
              <a:gd name="connsiteX110" fmla="*/ 7405391 w 12192001"/>
              <a:gd name="connsiteY110" fmla="*/ 2142468 h 2344739"/>
              <a:gd name="connsiteX111" fmla="*/ 7312180 w 12192001"/>
              <a:gd name="connsiteY111" fmla="*/ 2132873 h 2344739"/>
              <a:gd name="connsiteX112" fmla="*/ 7310853 w 12192001"/>
              <a:gd name="connsiteY112" fmla="*/ 2131431 h 2344739"/>
              <a:gd name="connsiteX113" fmla="*/ 7218559 w 12192001"/>
              <a:gd name="connsiteY113" fmla="*/ 2156680 h 2344739"/>
              <a:gd name="connsiteX114" fmla="*/ 7201101 w 12192001"/>
              <a:gd name="connsiteY114" fmla="*/ 2161230 h 2344739"/>
              <a:gd name="connsiteX115" fmla="*/ 7197004 w 12192001"/>
              <a:gd name="connsiteY115" fmla="*/ 2166588 h 2344739"/>
              <a:gd name="connsiteX116" fmla="*/ 7170808 w 12192001"/>
              <a:gd name="connsiteY116" fmla="*/ 2171236 h 2344739"/>
              <a:gd name="connsiteX117" fmla="*/ 7096988 w 12192001"/>
              <a:gd name="connsiteY117" fmla="*/ 2183464 h 2344739"/>
              <a:gd name="connsiteX118" fmla="*/ 7018496 w 12192001"/>
              <a:gd name="connsiteY118" fmla="*/ 2183090 h 2344739"/>
              <a:gd name="connsiteX119" fmla="*/ 6904146 w 12192001"/>
              <a:gd name="connsiteY119" fmla="*/ 2212596 h 2344739"/>
              <a:gd name="connsiteX120" fmla="*/ 6708222 w 12192001"/>
              <a:gd name="connsiteY120" fmla="*/ 2240551 h 2344739"/>
              <a:gd name="connsiteX121" fmla="*/ 6549454 w 12192001"/>
              <a:gd name="connsiteY121" fmla="*/ 2269327 h 2344739"/>
              <a:gd name="connsiteX122" fmla="*/ 6317560 w 12192001"/>
              <a:gd name="connsiteY122" fmla="*/ 2316127 h 2344739"/>
              <a:gd name="connsiteX123" fmla="*/ 6168674 w 12192001"/>
              <a:gd name="connsiteY123" fmla="*/ 2318214 h 2344739"/>
              <a:gd name="connsiteX124" fmla="*/ 6073848 w 12192001"/>
              <a:gd name="connsiteY124" fmla="*/ 2338676 h 2344739"/>
              <a:gd name="connsiteX125" fmla="*/ 6068529 w 12192001"/>
              <a:gd name="connsiteY125" fmla="*/ 2337139 h 2344739"/>
              <a:gd name="connsiteX126" fmla="*/ 6048638 w 12192001"/>
              <a:gd name="connsiteY126" fmla="*/ 2337822 h 2344739"/>
              <a:gd name="connsiteX127" fmla="*/ 6041285 w 12192001"/>
              <a:gd name="connsiteY127" fmla="*/ 2329473 h 2344739"/>
              <a:gd name="connsiteX128" fmla="*/ 6010090 w 12192001"/>
              <a:gd name="connsiteY128" fmla="*/ 2324380 h 2344739"/>
              <a:gd name="connsiteX129" fmla="*/ 5957375 w 12192001"/>
              <a:gd name="connsiteY129" fmla="*/ 2328024 h 2344739"/>
              <a:gd name="connsiteX130" fmla="*/ 5758919 w 12192001"/>
              <a:gd name="connsiteY130" fmla="*/ 2343716 h 2344739"/>
              <a:gd name="connsiteX131" fmla="*/ 5626960 w 12192001"/>
              <a:gd name="connsiteY131" fmla="*/ 2344739 h 2344739"/>
              <a:gd name="connsiteX132" fmla="*/ 5470906 w 12192001"/>
              <a:gd name="connsiteY132" fmla="*/ 2330719 h 2344739"/>
              <a:gd name="connsiteX133" fmla="*/ 5432761 w 12192001"/>
              <a:gd name="connsiteY133" fmla="*/ 2319466 h 2344739"/>
              <a:gd name="connsiteX134" fmla="*/ 5381669 w 12192001"/>
              <a:gd name="connsiteY134" fmla="*/ 2301764 h 2344739"/>
              <a:gd name="connsiteX135" fmla="*/ 5261764 w 12192001"/>
              <a:gd name="connsiteY135" fmla="*/ 2281347 h 2344739"/>
              <a:gd name="connsiteX136" fmla="*/ 5222961 w 12192001"/>
              <a:gd name="connsiteY136" fmla="*/ 2270223 h 2344739"/>
              <a:gd name="connsiteX137" fmla="*/ 5174660 w 12192001"/>
              <a:gd name="connsiteY137" fmla="*/ 2267233 h 2344739"/>
              <a:gd name="connsiteX138" fmla="*/ 5156554 w 12192001"/>
              <a:gd name="connsiteY138" fmla="*/ 2260010 h 2344739"/>
              <a:gd name="connsiteX139" fmla="*/ 5142599 w 12192001"/>
              <a:gd name="connsiteY139" fmla="*/ 2256610 h 2344739"/>
              <a:gd name="connsiteX140" fmla="*/ 5139596 w 12192001"/>
              <a:gd name="connsiteY140" fmla="*/ 2254509 h 2344739"/>
              <a:gd name="connsiteX141" fmla="*/ 5121659 w 12192001"/>
              <a:gd name="connsiteY141" fmla="*/ 2243656 h 2344739"/>
              <a:gd name="connsiteX142" fmla="*/ 5065790 w 12192001"/>
              <a:gd name="connsiteY142" fmla="*/ 2250227 h 2344739"/>
              <a:gd name="connsiteX143" fmla="*/ 5011514 w 12192001"/>
              <a:gd name="connsiteY143" fmla="*/ 2233846 h 2344739"/>
              <a:gd name="connsiteX144" fmla="*/ 4840441 w 12192001"/>
              <a:gd name="connsiteY144" fmla="*/ 2209829 h 2344739"/>
              <a:gd name="connsiteX145" fmla="*/ 4762447 w 12192001"/>
              <a:gd name="connsiteY145" fmla="*/ 2182061 h 2344739"/>
              <a:gd name="connsiteX146" fmla="*/ 4723186 w 12192001"/>
              <a:gd name="connsiteY146" fmla="*/ 2173047 h 2344739"/>
              <a:gd name="connsiteX147" fmla="*/ 4721176 w 12192001"/>
              <a:gd name="connsiteY147" fmla="*/ 2172298 h 2344739"/>
              <a:gd name="connsiteX148" fmla="*/ 4722111 w 12192001"/>
              <a:gd name="connsiteY148" fmla="*/ 2172087 h 2344739"/>
              <a:gd name="connsiteX149" fmla="*/ 4717202 w 12192001"/>
              <a:gd name="connsiteY149" fmla="*/ 2170817 h 2344739"/>
              <a:gd name="connsiteX150" fmla="*/ 4721176 w 12192001"/>
              <a:gd name="connsiteY150" fmla="*/ 2172298 h 2344739"/>
              <a:gd name="connsiteX151" fmla="*/ 4715526 w 12192001"/>
              <a:gd name="connsiteY151" fmla="*/ 2173573 h 2344739"/>
              <a:gd name="connsiteX152" fmla="*/ 4515814 w 12192001"/>
              <a:gd name="connsiteY152" fmla="*/ 2163671 h 2344739"/>
              <a:gd name="connsiteX153" fmla="*/ 4428543 w 12192001"/>
              <a:gd name="connsiteY153" fmla="*/ 2153020 h 2344739"/>
              <a:gd name="connsiteX154" fmla="*/ 4362875 w 12192001"/>
              <a:gd name="connsiteY154" fmla="*/ 2151674 h 2344739"/>
              <a:gd name="connsiteX155" fmla="*/ 4316966 w 12192001"/>
              <a:gd name="connsiteY155" fmla="*/ 2158289 h 2344739"/>
              <a:gd name="connsiteX156" fmla="*/ 4315110 w 12192001"/>
              <a:gd name="connsiteY156" fmla="*/ 2156948 h 2344739"/>
              <a:gd name="connsiteX157" fmla="*/ 4295144 w 12192001"/>
              <a:gd name="connsiteY157" fmla="*/ 2155069 h 2344739"/>
              <a:gd name="connsiteX158" fmla="*/ 4290064 w 12192001"/>
              <a:gd name="connsiteY158" fmla="*/ 2157986 h 2344739"/>
              <a:gd name="connsiteX159" fmla="*/ 4276142 w 12192001"/>
              <a:gd name="connsiteY159" fmla="*/ 2157740 h 2344739"/>
              <a:gd name="connsiteX160" fmla="*/ 4248117 w 12192001"/>
              <a:gd name="connsiteY160" fmla="*/ 2160064 h 2344739"/>
              <a:gd name="connsiteX161" fmla="*/ 4202051 w 12192001"/>
              <a:gd name="connsiteY161" fmla="*/ 2157269 h 2344739"/>
              <a:gd name="connsiteX162" fmla="*/ 4201745 w 12192001"/>
              <a:gd name="connsiteY162" fmla="*/ 2156010 h 2344739"/>
              <a:gd name="connsiteX163" fmla="*/ 4191248 w 12192001"/>
              <a:gd name="connsiteY163" fmla="*/ 2150376 h 2344739"/>
              <a:gd name="connsiteX164" fmla="*/ 4142745 w 12192001"/>
              <a:gd name="connsiteY164" fmla="*/ 2134511 h 2344739"/>
              <a:gd name="connsiteX165" fmla="*/ 4083097 w 12192001"/>
              <a:gd name="connsiteY165" fmla="*/ 2107978 h 2344739"/>
              <a:gd name="connsiteX166" fmla="*/ 4074546 w 12192001"/>
              <a:gd name="connsiteY166" fmla="*/ 2107143 h 2344739"/>
              <a:gd name="connsiteX167" fmla="*/ 4074427 w 12192001"/>
              <a:gd name="connsiteY167" fmla="*/ 2106844 h 2344739"/>
              <a:gd name="connsiteX168" fmla="*/ 4065510 w 12192001"/>
              <a:gd name="connsiteY168" fmla="*/ 2105400 h 2344739"/>
              <a:gd name="connsiteX169" fmla="*/ 4058954 w 12192001"/>
              <a:gd name="connsiteY169" fmla="*/ 2105618 h 2344739"/>
              <a:gd name="connsiteX170" fmla="*/ 4042364 w 12192001"/>
              <a:gd name="connsiteY170" fmla="*/ 2103997 h 2344739"/>
              <a:gd name="connsiteX171" fmla="*/ 4036997 w 12192001"/>
              <a:gd name="connsiteY171" fmla="*/ 2101563 h 2344739"/>
              <a:gd name="connsiteX172" fmla="*/ 4035363 w 12192001"/>
              <a:gd name="connsiteY172" fmla="*/ 2097896 h 2344739"/>
              <a:gd name="connsiteX173" fmla="*/ 4033778 w 12192001"/>
              <a:gd name="connsiteY173" fmla="*/ 2098131 h 2344739"/>
              <a:gd name="connsiteX174" fmla="*/ 4004538 w 12192001"/>
              <a:gd name="connsiteY174" fmla="*/ 2085563 h 2344739"/>
              <a:gd name="connsiteX175" fmla="*/ 3936846 w 12192001"/>
              <a:gd name="connsiteY175" fmla="*/ 2068106 h 2344739"/>
              <a:gd name="connsiteX176" fmla="*/ 3897275 w 12192001"/>
              <a:gd name="connsiteY176" fmla="*/ 2062451 h 2344739"/>
              <a:gd name="connsiteX177" fmla="*/ 3789760 w 12192001"/>
              <a:gd name="connsiteY177" fmla="*/ 2042213 h 2344739"/>
              <a:gd name="connsiteX178" fmla="*/ 3682513 w 12192001"/>
              <a:gd name="connsiteY178" fmla="*/ 2018290 h 2344739"/>
              <a:gd name="connsiteX179" fmla="*/ 3610035 w 12192001"/>
              <a:gd name="connsiteY179" fmla="*/ 1986019 h 2344739"/>
              <a:gd name="connsiteX180" fmla="*/ 3603855 w 12192001"/>
              <a:gd name="connsiteY180" fmla="*/ 1987381 h 2344739"/>
              <a:gd name="connsiteX181" fmla="*/ 3594736 w 12192001"/>
              <a:gd name="connsiteY181" fmla="*/ 1987545 h 2344739"/>
              <a:gd name="connsiteX182" fmla="*/ 3594501 w 12192001"/>
              <a:gd name="connsiteY182" fmla="*/ 1987276 h 2344739"/>
              <a:gd name="connsiteX183" fmla="*/ 3585978 w 12192001"/>
              <a:gd name="connsiteY183" fmla="*/ 1987966 h 2344739"/>
              <a:gd name="connsiteX184" fmla="*/ 3536135 w 12192001"/>
              <a:gd name="connsiteY184" fmla="*/ 1978267 h 2344739"/>
              <a:gd name="connsiteX185" fmla="*/ 3473223 w 12192001"/>
              <a:gd name="connsiteY185" fmla="*/ 1974606 h 2344739"/>
              <a:gd name="connsiteX186" fmla="*/ 3400728 w 12192001"/>
              <a:gd name="connsiteY186" fmla="*/ 1962558 h 2344739"/>
              <a:gd name="connsiteX187" fmla="*/ 3363888 w 12192001"/>
              <a:gd name="connsiteY187" fmla="*/ 1979510 h 2344739"/>
              <a:gd name="connsiteX188" fmla="*/ 3344026 w 12192001"/>
              <a:gd name="connsiteY188" fmla="*/ 1981192 h 2344739"/>
              <a:gd name="connsiteX189" fmla="*/ 3341698 w 12192001"/>
              <a:gd name="connsiteY189" fmla="*/ 1980217 h 2344739"/>
              <a:gd name="connsiteX190" fmla="*/ 3262356 w 12192001"/>
              <a:gd name="connsiteY190" fmla="*/ 1986094 h 2344739"/>
              <a:gd name="connsiteX191" fmla="*/ 3142556 w 12192001"/>
              <a:gd name="connsiteY191" fmla="*/ 1993869 h 2344739"/>
              <a:gd name="connsiteX192" fmla="*/ 3030291 w 12192001"/>
              <a:gd name="connsiteY192" fmla="*/ 1996512 h 2344739"/>
              <a:gd name="connsiteX193" fmla="*/ 2781569 w 12192001"/>
              <a:gd name="connsiteY193" fmla="*/ 2018333 h 2344739"/>
              <a:gd name="connsiteX194" fmla="*/ 2646527 w 12192001"/>
              <a:gd name="connsiteY194" fmla="*/ 2028869 h 2344739"/>
              <a:gd name="connsiteX195" fmla="*/ 2568028 w 12192001"/>
              <a:gd name="connsiteY195" fmla="*/ 2002628 h 2344739"/>
              <a:gd name="connsiteX196" fmla="*/ 2443255 w 12192001"/>
              <a:gd name="connsiteY196" fmla="*/ 2016529 h 2344739"/>
              <a:gd name="connsiteX197" fmla="*/ 2315112 w 12192001"/>
              <a:gd name="connsiteY197" fmla="*/ 2024996 h 2344739"/>
              <a:gd name="connsiteX198" fmla="*/ 2208578 w 12192001"/>
              <a:gd name="connsiteY198" fmla="*/ 2019763 h 2344739"/>
              <a:gd name="connsiteX199" fmla="*/ 2094665 w 12192001"/>
              <a:gd name="connsiteY199" fmla="*/ 2003052 h 2344739"/>
              <a:gd name="connsiteX200" fmla="*/ 1997356 w 12192001"/>
              <a:gd name="connsiteY200" fmla="*/ 1995032 h 2344739"/>
              <a:gd name="connsiteX201" fmla="*/ 1928172 w 12192001"/>
              <a:gd name="connsiteY201" fmla="*/ 2016977 h 2344739"/>
              <a:gd name="connsiteX202" fmla="*/ 1921650 w 12192001"/>
              <a:gd name="connsiteY202" fmla="*/ 2012146 h 2344739"/>
              <a:gd name="connsiteX203" fmla="*/ 1873080 w 12192001"/>
              <a:gd name="connsiteY203" fmla="*/ 2013741 h 2344739"/>
              <a:gd name="connsiteX204" fmla="*/ 1786655 w 12192001"/>
              <a:gd name="connsiteY204" fmla="*/ 2041363 h 2344739"/>
              <a:gd name="connsiteX205" fmla="*/ 1738204 w 12192001"/>
              <a:gd name="connsiteY205" fmla="*/ 2036312 h 2344739"/>
              <a:gd name="connsiteX206" fmla="*/ 1675071 w 12192001"/>
              <a:gd name="connsiteY206" fmla="*/ 2019963 h 2344739"/>
              <a:gd name="connsiteX207" fmla="*/ 1608669 w 12192001"/>
              <a:gd name="connsiteY207" fmla="*/ 2013066 h 2344739"/>
              <a:gd name="connsiteX208" fmla="*/ 1496110 w 12192001"/>
              <a:gd name="connsiteY208" fmla="*/ 1987476 h 2344739"/>
              <a:gd name="connsiteX209" fmla="*/ 1149979 w 12192001"/>
              <a:gd name="connsiteY209" fmla="*/ 1938041 h 2344739"/>
              <a:gd name="connsiteX210" fmla="*/ 858269 w 12192001"/>
              <a:gd name="connsiteY210" fmla="*/ 1928608 h 2344739"/>
              <a:gd name="connsiteX211" fmla="*/ 837540 w 12192001"/>
              <a:gd name="connsiteY211" fmla="*/ 1929821 h 2344739"/>
              <a:gd name="connsiteX212" fmla="*/ 816809 w 12192001"/>
              <a:gd name="connsiteY212" fmla="*/ 1927857 h 2344739"/>
              <a:gd name="connsiteX213" fmla="*/ 811506 w 12192001"/>
              <a:gd name="connsiteY213" fmla="*/ 1930751 h 2344739"/>
              <a:gd name="connsiteX214" fmla="*/ 797041 w 12192001"/>
              <a:gd name="connsiteY214" fmla="*/ 1930446 h 2344739"/>
              <a:gd name="connsiteX215" fmla="*/ 767901 w 12192001"/>
              <a:gd name="connsiteY215" fmla="*/ 1932653 h 2344739"/>
              <a:gd name="connsiteX216" fmla="*/ 763053 w 12192001"/>
              <a:gd name="connsiteY216" fmla="*/ 1930432 h 2344739"/>
              <a:gd name="connsiteX217" fmla="*/ 720047 w 12192001"/>
              <a:gd name="connsiteY217" fmla="*/ 1929661 h 2344739"/>
              <a:gd name="connsiteX218" fmla="*/ 719742 w 12192001"/>
              <a:gd name="connsiteY218" fmla="*/ 1928399 h 2344739"/>
              <a:gd name="connsiteX219" fmla="*/ 708875 w 12192001"/>
              <a:gd name="connsiteY219" fmla="*/ 1922722 h 2344739"/>
              <a:gd name="connsiteX220" fmla="*/ 596792 w 12192001"/>
              <a:gd name="connsiteY220" fmla="*/ 1879864 h 2344739"/>
              <a:gd name="connsiteX221" fmla="*/ 578535 w 12192001"/>
              <a:gd name="connsiteY221" fmla="*/ 1877212 h 2344739"/>
              <a:gd name="connsiteX222" fmla="*/ 571717 w 12192001"/>
              <a:gd name="connsiteY222" fmla="*/ 1877401 h 2344739"/>
              <a:gd name="connsiteX223" fmla="*/ 445099 w 12192001"/>
              <a:gd name="connsiteY223" fmla="*/ 1839371 h 2344739"/>
              <a:gd name="connsiteX224" fmla="*/ 404015 w 12192001"/>
              <a:gd name="connsiteY224" fmla="*/ 1833548 h 2344739"/>
              <a:gd name="connsiteX225" fmla="*/ 292435 w 12192001"/>
              <a:gd name="connsiteY225" fmla="*/ 1812852 h 2344739"/>
              <a:gd name="connsiteX226" fmla="*/ 118381 w 12192001"/>
              <a:gd name="connsiteY226" fmla="*/ 1761047 h 2344739"/>
              <a:gd name="connsiteX227" fmla="*/ 15526 w 12192001"/>
              <a:gd name="connsiteY227" fmla="*/ 1758191 h 2344739"/>
              <a:gd name="connsiteX228" fmla="*/ 2 w 12192001"/>
              <a:gd name="connsiteY228" fmla="*/ 1752722 h 2344739"/>
              <a:gd name="connsiteX229" fmla="*/ 1 w 12192001"/>
              <a:gd name="connsiteY229" fmla="*/ 762497 h 2344739"/>
              <a:gd name="connsiteX230" fmla="*/ 0 w 12192001"/>
              <a:gd name="connsiteY230" fmla="*/ 762497 h 2344739"/>
              <a:gd name="connsiteX231" fmla="*/ 0 w 12192001"/>
              <a:gd name="connsiteY231" fmla="*/ 222213 h 2344739"/>
              <a:gd name="connsiteX232" fmla="*/ 0 w 12192001"/>
              <a:gd name="connsiteY232"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312180 w 12192001"/>
              <a:gd name="connsiteY110" fmla="*/ 2132873 h 2344739"/>
              <a:gd name="connsiteX111" fmla="*/ 7310853 w 12192001"/>
              <a:gd name="connsiteY111" fmla="*/ 2131431 h 2344739"/>
              <a:gd name="connsiteX112" fmla="*/ 7218559 w 12192001"/>
              <a:gd name="connsiteY112" fmla="*/ 2156680 h 2344739"/>
              <a:gd name="connsiteX113" fmla="*/ 7201101 w 12192001"/>
              <a:gd name="connsiteY113" fmla="*/ 2161230 h 2344739"/>
              <a:gd name="connsiteX114" fmla="*/ 7197004 w 12192001"/>
              <a:gd name="connsiteY114" fmla="*/ 2166588 h 2344739"/>
              <a:gd name="connsiteX115" fmla="*/ 7170808 w 12192001"/>
              <a:gd name="connsiteY115" fmla="*/ 2171236 h 2344739"/>
              <a:gd name="connsiteX116" fmla="*/ 7096988 w 12192001"/>
              <a:gd name="connsiteY116" fmla="*/ 2183464 h 2344739"/>
              <a:gd name="connsiteX117" fmla="*/ 7018496 w 12192001"/>
              <a:gd name="connsiteY117" fmla="*/ 2183090 h 2344739"/>
              <a:gd name="connsiteX118" fmla="*/ 6904146 w 12192001"/>
              <a:gd name="connsiteY118" fmla="*/ 2212596 h 2344739"/>
              <a:gd name="connsiteX119" fmla="*/ 6708222 w 12192001"/>
              <a:gd name="connsiteY119" fmla="*/ 2240551 h 2344739"/>
              <a:gd name="connsiteX120" fmla="*/ 6549454 w 12192001"/>
              <a:gd name="connsiteY120" fmla="*/ 2269327 h 2344739"/>
              <a:gd name="connsiteX121" fmla="*/ 6317560 w 12192001"/>
              <a:gd name="connsiteY121" fmla="*/ 2316127 h 2344739"/>
              <a:gd name="connsiteX122" fmla="*/ 6168674 w 12192001"/>
              <a:gd name="connsiteY122" fmla="*/ 2318214 h 2344739"/>
              <a:gd name="connsiteX123" fmla="*/ 6073848 w 12192001"/>
              <a:gd name="connsiteY123" fmla="*/ 2338676 h 2344739"/>
              <a:gd name="connsiteX124" fmla="*/ 6068529 w 12192001"/>
              <a:gd name="connsiteY124" fmla="*/ 2337139 h 2344739"/>
              <a:gd name="connsiteX125" fmla="*/ 6048638 w 12192001"/>
              <a:gd name="connsiteY125" fmla="*/ 2337822 h 2344739"/>
              <a:gd name="connsiteX126" fmla="*/ 6041285 w 12192001"/>
              <a:gd name="connsiteY126" fmla="*/ 2329473 h 2344739"/>
              <a:gd name="connsiteX127" fmla="*/ 6010090 w 12192001"/>
              <a:gd name="connsiteY127" fmla="*/ 2324380 h 2344739"/>
              <a:gd name="connsiteX128" fmla="*/ 5957375 w 12192001"/>
              <a:gd name="connsiteY128" fmla="*/ 2328024 h 2344739"/>
              <a:gd name="connsiteX129" fmla="*/ 5758919 w 12192001"/>
              <a:gd name="connsiteY129" fmla="*/ 2343716 h 2344739"/>
              <a:gd name="connsiteX130" fmla="*/ 5626960 w 12192001"/>
              <a:gd name="connsiteY130" fmla="*/ 2344739 h 2344739"/>
              <a:gd name="connsiteX131" fmla="*/ 5470906 w 12192001"/>
              <a:gd name="connsiteY131" fmla="*/ 2330719 h 2344739"/>
              <a:gd name="connsiteX132" fmla="*/ 5432761 w 12192001"/>
              <a:gd name="connsiteY132" fmla="*/ 2319466 h 2344739"/>
              <a:gd name="connsiteX133" fmla="*/ 5381669 w 12192001"/>
              <a:gd name="connsiteY133" fmla="*/ 2301764 h 2344739"/>
              <a:gd name="connsiteX134" fmla="*/ 5261764 w 12192001"/>
              <a:gd name="connsiteY134" fmla="*/ 2281347 h 2344739"/>
              <a:gd name="connsiteX135" fmla="*/ 5222961 w 12192001"/>
              <a:gd name="connsiteY135" fmla="*/ 2270223 h 2344739"/>
              <a:gd name="connsiteX136" fmla="*/ 5174660 w 12192001"/>
              <a:gd name="connsiteY136" fmla="*/ 2267233 h 2344739"/>
              <a:gd name="connsiteX137" fmla="*/ 5156554 w 12192001"/>
              <a:gd name="connsiteY137" fmla="*/ 2260010 h 2344739"/>
              <a:gd name="connsiteX138" fmla="*/ 5142599 w 12192001"/>
              <a:gd name="connsiteY138" fmla="*/ 2256610 h 2344739"/>
              <a:gd name="connsiteX139" fmla="*/ 5139596 w 12192001"/>
              <a:gd name="connsiteY139" fmla="*/ 2254509 h 2344739"/>
              <a:gd name="connsiteX140" fmla="*/ 5121659 w 12192001"/>
              <a:gd name="connsiteY140" fmla="*/ 2243656 h 2344739"/>
              <a:gd name="connsiteX141" fmla="*/ 5065790 w 12192001"/>
              <a:gd name="connsiteY141" fmla="*/ 2250227 h 2344739"/>
              <a:gd name="connsiteX142" fmla="*/ 5011514 w 12192001"/>
              <a:gd name="connsiteY142" fmla="*/ 2233846 h 2344739"/>
              <a:gd name="connsiteX143" fmla="*/ 4840441 w 12192001"/>
              <a:gd name="connsiteY143" fmla="*/ 2209829 h 2344739"/>
              <a:gd name="connsiteX144" fmla="*/ 4762447 w 12192001"/>
              <a:gd name="connsiteY144" fmla="*/ 2182061 h 2344739"/>
              <a:gd name="connsiteX145" fmla="*/ 4723186 w 12192001"/>
              <a:gd name="connsiteY145" fmla="*/ 2173047 h 2344739"/>
              <a:gd name="connsiteX146" fmla="*/ 4721176 w 12192001"/>
              <a:gd name="connsiteY146" fmla="*/ 2172298 h 2344739"/>
              <a:gd name="connsiteX147" fmla="*/ 4722111 w 12192001"/>
              <a:gd name="connsiteY147" fmla="*/ 2172087 h 2344739"/>
              <a:gd name="connsiteX148" fmla="*/ 4717202 w 12192001"/>
              <a:gd name="connsiteY148" fmla="*/ 2170817 h 2344739"/>
              <a:gd name="connsiteX149" fmla="*/ 4721176 w 12192001"/>
              <a:gd name="connsiteY149" fmla="*/ 2172298 h 2344739"/>
              <a:gd name="connsiteX150" fmla="*/ 4715526 w 12192001"/>
              <a:gd name="connsiteY150" fmla="*/ 2173573 h 2344739"/>
              <a:gd name="connsiteX151" fmla="*/ 4515814 w 12192001"/>
              <a:gd name="connsiteY151" fmla="*/ 2163671 h 2344739"/>
              <a:gd name="connsiteX152" fmla="*/ 4428543 w 12192001"/>
              <a:gd name="connsiteY152" fmla="*/ 2153020 h 2344739"/>
              <a:gd name="connsiteX153" fmla="*/ 4362875 w 12192001"/>
              <a:gd name="connsiteY153" fmla="*/ 2151674 h 2344739"/>
              <a:gd name="connsiteX154" fmla="*/ 4316966 w 12192001"/>
              <a:gd name="connsiteY154" fmla="*/ 2158289 h 2344739"/>
              <a:gd name="connsiteX155" fmla="*/ 4315110 w 12192001"/>
              <a:gd name="connsiteY155" fmla="*/ 2156948 h 2344739"/>
              <a:gd name="connsiteX156" fmla="*/ 4295144 w 12192001"/>
              <a:gd name="connsiteY156" fmla="*/ 2155069 h 2344739"/>
              <a:gd name="connsiteX157" fmla="*/ 4290064 w 12192001"/>
              <a:gd name="connsiteY157" fmla="*/ 2157986 h 2344739"/>
              <a:gd name="connsiteX158" fmla="*/ 4276142 w 12192001"/>
              <a:gd name="connsiteY158" fmla="*/ 2157740 h 2344739"/>
              <a:gd name="connsiteX159" fmla="*/ 4248117 w 12192001"/>
              <a:gd name="connsiteY159" fmla="*/ 2160064 h 2344739"/>
              <a:gd name="connsiteX160" fmla="*/ 4202051 w 12192001"/>
              <a:gd name="connsiteY160" fmla="*/ 2157269 h 2344739"/>
              <a:gd name="connsiteX161" fmla="*/ 4201745 w 12192001"/>
              <a:gd name="connsiteY161" fmla="*/ 2156010 h 2344739"/>
              <a:gd name="connsiteX162" fmla="*/ 4191248 w 12192001"/>
              <a:gd name="connsiteY162" fmla="*/ 2150376 h 2344739"/>
              <a:gd name="connsiteX163" fmla="*/ 4142745 w 12192001"/>
              <a:gd name="connsiteY163" fmla="*/ 2134511 h 2344739"/>
              <a:gd name="connsiteX164" fmla="*/ 4083097 w 12192001"/>
              <a:gd name="connsiteY164" fmla="*/ 2107978 h 2344739"/>
              <a:gd name="connsiteX165" fmla="*/ 4074546 w 12192001"/>
              <a:gd name="connsiteY165" fmla="*/ 2107143 h 2344739"/>
              <a:gd name="connsiteX166" fmla="*/ 4074427 w 12192001"/>
              <a:gd name="connsiteY166" fmla="*/ 2106844 h 2344739"/>
              <a:gd name="connsiteX167" fmla="*/ 4065510 w 12192001"/>
              <a:gd name="connsiteY167" fmla="*/ 2105400 h 2344739"/>
              <a:gd name="connsiteX168" fmla="*/ 4058954 w 12192001"/>
              <a:gd name="connsiteY168" fmla="*/ 2105618 h 2344739"/>
              <a:gd name="connsiteX169" fmla="*/ 4042364 w 12192001"/>
              <a:gd name="connsiteY169" fmla="*/ 2103997 h 2344739"/>
              <a:gd name="connsiteX170" fmla="*/ 4036997 w 12192001"/>
              <a:gd name="connsiteY170" fmla="*/ 2101563 h 2344739"/>
              <a:gd name="connsiteX171" fmla="*/ 4035363 w 12192001"/>
              <a:gd name="connsiteY171" fmla="*/ 2097896 h 2344739"/>
              <a:gd name="connsiteX172" fmla="*/ 4033778 w 12192001"/>
              <a:gd name="connsiteY172" fmla="*/ 2098131 h 2344739"/>
              <a:gd name="connsiteX173" fmla="*/ 4004538 w 12192001"/>
              <a:gd name="connsiteY173" fmla="*/ 2085563 h 2344739"/>
              <a:gd name="connsiteX174" fmla="*/ 3936846 w 12192001"/>
              <a:gd name="connsiteY174" fmla="*/ 2068106 h 2344739"/>
              <a:gd name="connsiteX175" fmla="*/ 3897275 w 12192001"/>
              <a:gd name="connsiteY175" fmla="*/ 2062451 h 2344739"/>
              <a:gd name="connsiteX176" fmla="*/ 3789760 w 12192001"/>
              <a:gd name="connsiteY176" fmla="*/ 2042213 h 2344739"/>
              <a:gd name="connsiteX177" fmla="*/ 3682513 w 12192001"/>
              <a:gd name="connsiteY177" fmla="*/ 2018290 h 2344739"/>
              <a:gd name="connsiteX178" fmla="*/ 3610035 w 12192001"/>
              <a:gd name="connsiteY178" fmla="*/ 1986019 h 2344739"/>
              <a:gd name="connsiteX179" fmla="*/ 3603855 w 12192001"/>
              <a:gd name="connsiteY179" fmla="*/ 1987381 h 2344739"/>
              <a:gd name="connsiteX180" fmla="*/ 3594736 w 12192001"/>
              <a:gd name="connsiteY180" fmla="*/ 1987545 h 2344739"/>
              <a:gd name="connsiteX181" fmla="*/ 3594501 w 12192001"/>
              <a:gd name="connsiteY181" fmla="*/ 1987276 h 2344739"/>
              <a:gd name="connsiteX182" fmla="*/ 3585978 w 12192001"/>
              <a:gd name="connsiteY182" fmla="*/ 1987966 h 2344739"/>
              <a:gd name="connsiteX183" fmla="*/ 3536135 w 12192001"/>
              <a:gd name="connsiteY183" fmla="*/ 1978267 h 2344739"/>
              <a:gd name="connsiteX184" fmla="*/ 3473223 w 12192001"/>
              <a:gd name="connsiteY184" fmla="*/ 1974606 h 2344739"/>
              <a:gd name="connsiteX185" fmla="*/ 3400728 w 12192001"/>
              <a:gd name="connsiteY185" fmla="*/ 1962558 h 2344739"/>
              <a:gd name="connsiteX186" fmla="*/ 3363888 w 12192001"/>
              <a:gd name="connsiteY186" fmla="*/ 1979510 h 2344739"/>
              <a:gd name="connsiteX187" fmla="*/ 3344026 w 12192001"/>
              <a:gd name="connsiteY187" fmla="*/ 1981192 h 2344739"/>
              <a:gd name="connsiteX188" fmla="*/ 3341698 w 12192001"/>
              <a:gd name="connsiteY188" fmla="*/ 1980217 h 2344739"/>
              <a:gd name="connsiteX189" fmla="*/ 3262356 w 12192001"/>
              <a:gd name="connsiteY189" fmla="*/ 1986094 h 2344739"/>
              <a:gd name="connsiteX190" fmla="*/ 3142556 w 12192001"/>
              <a:gd name="connsiteY190" fmla="*/ 1993869 h 2344739"/>
              <a:gd name="connsiteX191" fmla="*/ 3030291 w 12192001"/>
              <a:gd name="connsiteY191" fmla="*/ 1996512 h 2344739"/>
              <a:gd name="connsiteX192" fmla="*/ 2781569 w 12192001"/>
              <a:gd name="connsiteY192" fmla="*/ 2018333 h 2344739"/>
              <a:gd name="connsiteX193" fmla="*/ 2646527 w 12192001"/>
              <a:gd name="connsiteY193" fmla="*/ 2028869 h 2344739"/>
              <a:gd name="connsiteX194" fmla="*/ 2568028 w 12192001"/>
              <a:gd name="connsiteY194" fmla="*/ 2002628 h 2344739"/>
              <a:gd name="connsiteX195" fmla="*/ 2443255 w 12192001"/>
              <a:gd name="connsiteY195" fmla="*/ 2016529 h 2344739"/>
              <a:gd name="connsiteX196" fmla="*/ 2315112 w 12192001"/>
              <a:gd name="connsiteY196" fmla="*/ 2024996 h 2344739"/>
              <a:gd name="connsiteX197" fmla="*/ 2208578 w 12192001"/>
              <a:gd name="connsiteY197" fmla="*/ 2019763 h 2344739"/>
              <a:gd name="connsiteX198" fmla="*/ 2094665 w 12192001"/>
              <a:gd name="connsiteY198" fmla="*/ 2003052 h 2344739"/>
              <a:gd name="connsiteX199" fmla="*/ 1997356 w 12192001"/>
              <a:gd name="connsiteY199" fmla="*/ 1995032 h 2344739"/>
              <a:gd name="connsiteX200" fmla="*/ 1928172 w 12192001"/>
              <a:gd name="connsiteY200" fmla="*/ 2016977 h 2344739"/>
              <a:gd name="connsiteX201" fmla="*/ 1921650 w 12192001"/>
              <a:gd name="connsiteY201" fmla="*/ 2012146 h 2344739"/>
              <a:gd name="connsiteX202" fmla="*/ 1873080 w 12192001"/>
              <a:gd name="connsiteY202" fmla="*/ 2013741 h 2344739"/>
              <a:gd name="connsiteX203" fmla="*/ 1786655 w 12192001"/>
              <a:gd name="connsiteY203" fmla="*/ 2041363 h 2344739"/>
              <a:gd name="connsiteX204" fmla="*/ 1738204 w 12192001"/>
              <a:gd name="connsiteY204" fmla="*/ 2036312 h 2344739"/>
              <a:gd name="connsiteX205" fmla="*/ 1675071 w 12192001"/>
              <a:gd name="connsiteY205" fmla="*/ 2019963 h 2344739"/>
              <a:gd name="connsiteX206" fmla="*/ 1608669 w 12192001"/>
              <a:gd name="connsiteY206" fmla="*/ 2013066 h 2344739"/>
              <a:gd name="connsiteX207" fmla="*/ 1496110 w 12192001"/>
              <a:gd name="connsiteY207" fmla="*/ 1987476 h 2344739"/>
              <a:gd name="connsiteX208" fmla="*/ 1149979 w 12192001"/>
              <a:gd name="connsiteY208" fmla="*/ 1938041 h 2344739"/>
              <a:gd name="connsiteX209" fmla="*/ 858269 w 12192001"/>
              <a:gd name="connsiteY209" fmla="*/ 1928608 h 2344739"/>
              <a:gd name="connsiteX210" fmla="*/ 837540 w 12192001"/>
              <a:gd name="connsiteY210" fmla="*/ 1929821 h 2344739"/>
              <a:gd name="connsiteX211" fmla="*/ 816809 w 12192001"/>
              <a:gd name="connsiteY211" fmla="*/ 1927857 h 2344739"/>
              <a:gd name="connsiteX212" fmla="*/ 811506 w 12192001"/>
              <a:gd name="connsiteY212" fmla="*/ 1930751 h 2344739"/>
              <a:gd name="connsiteX213" fmla="*/ 797041 w 12192001"/>
              <a:gd name="connsiteY213" fmla="*/ 1930446 h 2344739"/>
              <a:gd name="connsiteX214" fmla="*/ 767901 w 12192001"/>
              <a:gd name="connsiteY214" fmla="*/ 1932653 h 2344739"/>
              <a:gd name="connsiteX215" fmla="*/ 763053 w 12192001"/>
              <a:gd name="connsiteY215" fmla="*/ 1930432 h 2344739"/>
              <a:gd name="connsiteX216" fmla="*/ 720047 w 12192001"/>
              <a:gd name="connsiteY216" fmla="*/ 1929661 h 2344739"/>
              <a:gd name="connsiteX217" fmla="*/ 719742 w 12192001"/>
              <a:gd name="connsiteY217" fmla="*/ 1928399 h 2344739"/>
              <a:gd name="connsiteX218" fmla="*/ 708875 w 12192001"/>
              <a:gd name="connsiteY218" fmla="*/ 1922722 h 2344739"/>
              <a:gd name="connsiteX219" fmla="*/ 596792 w 12192001"/>
              <a:gd name="connsiteY219" fmla="*/ 1879864 h 2344739"/>
              <a:gd name="connsiteX220" fmla="*/ 578535 w 12192001"/>
              <a:gd name="connsiteY220" fmla="*/ 1877212 h 2344739"/>
              <a:gd name="connsiteX221" fmla="*/ 571717 w 12192001"/>
              <a:gd name="connsiteY221" fmla="*/ 1877401 h 2344739"/>
              <a:gd name="connsiteX222" fmla="*/ 445099 w 12192001"/>
              <a:gd name="connsiteY222" fmla="*/ 1839371 h 2344739"/>
              <a:gd name="connsiteX223" fmla="*/ 404015 w 12192001"/>
              <a:gd name="connsiteY223" fmla="*/ 1833548 h 2344739"/>
              <a:gd name="connsiteX224" fmla="*/ 292435 w 12192001"/>
              <a:gd name="connsiteY224" fmla="*/ 1812852 h 2344739"/>
              <a:gd name="connsiteX225" fmla="*/ 118381 w 12192001"/>
              <a:gd name="connsiteY225" fmla="*/ 1761047 h 2344739"/>
              <a:gd name="connsiteX226" fmla="*/ 15526 w 12192001"/>
              <a:gd name="connsiteY226" fmla="*/ 1758191 h 2344739"/>
              <a:gd name="connsiteX227" fmla="*/ 2 w 12192001"/>
              <a:gd name="connsiteY227" fmla="*/ 1752722 h 2344739"/>
              <a:gd name="connsiteX228" fmla="*/ 1 w 12192001"/>
              <a:gd name="connsiteY228" fmla="*/ 762497 h 2344739"/>
              <a:gd name="connsiteX229" fmla="*/ 0 w 12192001"/>
              <a:gd name="connsiteY229" fmla="*/ 762497 h 2344739"/>
              <a:gd name="connsiteX230" fmla="*/ 0 w 12192001"/>
              <a:gd name="connsiteY230" fmla="*/ 222213 h 2344739"/>
              <a:gd name="connsiteX231" fmla="*/ 0 w 12192001"/>
              <a:gd name="connsiteY231"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312180 w 12192001"/>
              <a:gd name="connsiteY110" fmla="*/ 2132873 h 2344739"/>
              <a:gd name="connsiteX111" fmla="*/ 7218559 w 12192001"/>
              <a:gd name="connsiteY111" fmla="*/ 2156680 h 2344739"/>
              <a:gd name="connsiteX112" fmla="*/ 7201101 w 12192001"/>
              <a:gd name="connsiteY112" fmla="*/ 2161230 h 2344739"/>
              <a:gd name="connsiteX113" fmla="*/ 7197004 w 12192001"/>
              <a:gd name="connsiteY113" fmla="*/ 2166588 h 2344739"/>
              <a:gd name="connsiteX114" fmla="*/ 7170808 w 12192001"/>
              <a:gd name="connsiteY114" fmla="*/ 2171236 h 2344739"/>
              <a:gd name="connsiteX115" fmla="*/ 7096988 w 12192001"/>
              <a:gd name="connsiteY115" fmla="*/ 2183464 h 2344739"/>
              <a:gd name="connsiteX116" fmla="*/ 7018496 w 12192001"/>
              <a:gd name="connsiteY116" fmla="*/ 2183090 h 2344739"/>
              <a:gd name="connsiteX117" fmla="*/ 6904146 w 12192001"/>
              <a:gd name="connsiteY117" fmla="*/ 2212596 h 2344739"/>
              <a:gd name="connsiteX118" fmla="*/ 6708222 w 12192001"/>
              <a:gd name="connsiteY118" fmla="*/ 2240551 h 2344739"/>
              <a:gd name="connsiteX119" fmla="*/ 6549454 w 12192001"/>
              <a:gd name="connsiteY119" fmla="*/ 2269327 h 2344739"/>
              <a:gd name="connsiteX120" fmla="*/ 6317560 w 12192001"/>
              <a:gd name="connsiteY120" fmla="*/ 2316127 h 2344739"/>
              <a:gd name="connsiteX121" fmla="*/ 6168674 w 12192001"/>
              <a:gd name="connsiteY121" fmla="*/ 2318214 h 2344739"/>
              <a:gd name="connsiteX122" fmla="*/ 6073848 w 12192001"/>
              <a:gd name="connsiteY122" fmla="*/ 2338676 h 2344739"/>
              <a:gd name="connsiteX123" fmla="*/ 6068529 w 12192001"/>
              <a:gd name="connsiteY123" fmla="*/ 2337139 h 2344739"/>
              <a:gd name="connsiteX124" fmla="*/ 6048638 w 12192001"/>
              <a:gd name="connsiteY124" fmla="*/ 2337822 h 2344739"/>
              <a:gd name="connsiteX125" fmla="*/ 6041285 w 12192001"/>
              <a:gd name="connsiteY125" fmla="*/ 2329473 h 2344739"/>
              <a:gd name="connsiteX126" fmla="*/ 6010090 w 12192001"/>
              <a:gd name="connsiteY126" fmla="*/ 2324380 h 2344739"/>
              <a:gd name="connsiteX127" fmla="*/ 5957375 w 12192001"/>
              <a:gd name="connsiteY127" fmla="*/ 2328024 h 2344739"/>
              <a:gd name="connsiteX128" fmla="*/ 5758919 w 12192001"/>
              <a:gd name="connsiteY128" fmla="*/ 2343716 h 2344739"/>
              <a:gd name="connsiteX129" fmla="*/ 5626960 w 12192001"/>
              <a:gd name="connsiteY129" fmla="*/ 2344739 h 2344739"/>
              <a:gd name="connsiteX130" fmla="*/ 5470906 w 12192001"/>
              <a:gd name="connsiteY130" fmla="*/ 2330719 h 2344739"/>
              <a:gd name="connsiteX131" fmla="*/ 5432761 w 12192001"/>
              <a:gd name="connsiteY131" fmla="*/ 2319466 h 2344739"/>
              <a:gd name="connsiteX132" fmla="*/ 5381669 w 12192001"/>
              <a:gd name="connsiteY132" fmla="*/ 2301764 h 2344739"/>
              <a:gd name="connsiteX133" fmla="*/ 5261764 w 12192001"/>
              <a:gd name="connsiteY133" fmla="*/ 2281347 h 2344739"/>
              <a:gd name="connsiteX134" fmla="*/ 5222961 w 12192001"/>
              <a:gd name="connsiteY134" fmla="*/ 2270223 h 2344739"/>
              <a:gd name="connsiteX135" fmla="*/ 5174660 w 12192001"/>
              <a:gd name="connsiteY135" fmla="*/ 2267233 h 2344739"/>
              <a:gd name="connsiteX136" fmla="*/ 5156554 w 12192001"/>
              <a:gd name="connsiteY136" fmla="*/ 2260010 h 2344739"/>
              <a:gd name="connsiteX137" fmla="*/ 5142599 w 12192001"/>
              <a:gd name="connsiteY137" fmla="*/ 2256610 h 2344739"/>
              <a:gd name="connsiteX138" fmla="*/ 5139596 w 12192001"/>
              <a:gd name="connsiteY138" fmla="*/ 2254509 h 2344739"/>
              <a:gd name="connsiteX139" fmla="*/ 5121659 w 12192001"/>
              <a:gd name="connsiteY139" fmla="*/ 2243656 h 2344739"/>
              <a:gd name="connsiteX140" fmla="*/ 5065790 w 12192001"/>
              <a:gd name="connsiteY140" fmla="*/ 2250227 h 2344739"/>
              <a:gd name="connsiteX141" fmla="*/ 5011514 w 12192001"/>
              <a:gd name="connsiteY141" fmla="*/ 2233846 h 2344739"/>
              <a:gd name="connsiteX142" fmla="*/ 4840441 w 12192001"/>
              <a:gd name="connsiteY142" fmla="*/ 2209829 h 2344739"/>
              <a:gd name="connsiteX143" fmla="*/ 4762447 w 12192001"/>
              <a:gd name="connsiteY143" fmla="*/ 2182061 h 2344739"/>
              <a:gd name="connsiteX144" fmla="*/ 4723186 w 12192001"/>
              <a:gd name="connsiteY144" fmla="*/ 2173047 h 2344739"/>
              <a:gd name="connsiteX145" fmla="*/ 4721176 w 12192001"/>
              <a:gd name="connsiteY145" fmla="*/ 2172298 h 2344739"/>
              <a:gd name="connsiteX146" fmla="*/ 4722111 w 12192001"/>
              <a:gd name="connsiteY146" fmla="*/ 2172087 h 2344739"/>
              <a:gd name="connsiteX147" fmla="*/ 4717202 w 12192001"/>
              <a:gd name="connsiteY147" fmla="*/ 2170817 h 2344739"/>
              <a:gd name="connsiteX148" fmla="*/ 4721176 w 12192001"/>
              <a:gd name="connsiteY148" fmla="*/ 2172298 h 2344739"/>
              <a:gd name="connsiteX149" fmla="*/ 4715526 w 12192001"/>
              <a:gd name="connsiteY149" fmla="*/ 2173573 h 2344739"/>
              <a:gd name="connsiteX150" fmla="*/ 4515814 w 12192001"/>
              <a:gd name="connsiteY150" fmla="*/ 2163671 h 2344739"/>
              <a:gd name="connsiteX151" fmla="*/ 4428543 w 12192001"/>
              <a:gd name="connsiteY151" fmla="*/ 2153020 h 2344739"/>
              <a:gd name="connsiteX152" fmla="*/ 4362875 w 12192001"/>
              <a:gd name="connsiteY152" fmla="*/ 2151674 h 2344739"/>
              <a:gd name="connsiteX153" fmla="*/ 4316966 w 12192001"/>
              <a:gd name="connsiteY153" fmla="*/ 2158289 h 2344739"/>
              <a:gd name="connsiteX154" fmla="*/ 4315110 w 12192001"/>
              <a:gd name="connsiteY154" fmla="*/ 2156948 h 2344739"/>
              <a:gd name="connsiteX155" fmla="*/ 4295144 w 12192001"/>
              <a:gd name="connsiteY155" fmla="*/ 2155069 h 2344739"/>
              <a:gd name="connsiteX156" fmla="*/ 4290064 w 12192001"/>
              <a:gd name="connsiteY156" fmla="*/ 2157986 h 2344739"/>
              <a:gd name="connsiteX157" fmla="*/ 4276142 w 12192001"/>
              <a:gd name="connsiteY157" fmla="*/ 2157740 h 2344739"/>
              <a:gd name="connsiteX158" fmla="*/ 4248117 w 12192001"/>
              <a:gd name="connsiteY158" fmla="*/ 2160064 h 2344739"/>
              <a:gd name="connsiteX159" fmla="*/ 4202051 w 12192001"/>
              <a:gd name="connsiteY159" fmla="*/ 2157269 h 2344739"/>
              <a:gd name="connsiteX160" fmla="*/ 4201745 w 12192001"/>
              <a:gd name="connsiteY160" fmla="*/ 2156010 h 2344739"/>
              <a:gd name="connsiteX161" fmla="*/ 4191248 w 12192001"/>
              <a:gd name="connsiteY161" fmla="*/ 2150376 h 2344739"/>
              <a:gd name="connsiteX162" fmla="*/ 4142745 w 12192001"/>
              <a:gd name="connsiteY162" fmla="*/ 2134511 h 2344739"/>
              <a:gd name="connsiteX163" fmla="*/ 4083097 w 12192001"/>
              <a:gd name="connsiteY163" fmla="*/ 2107978 h 2344739"/>
              <a:gd name="connsiteX164" fmla="*/ 4074546 w 12192001"/>
              <a:gd name="connsiteY164" fmla="*/ 2107143 h 2344739"/>
              <a:gd name="connsiteX165" fmla="*/ 4074427 w 12192001"/>
              <a:gd name="connsiteY165" fmla="*/ 2106844 h 2344739"/>
              <a:gd name="connsiteX166" fmla="*/ 4065510 w 12192001"/>
              <a:gd name="connsiteY166" fmla="*/ 2105400 h 2344739"/>
              <a:gd name="connsiteX167" fmla="*/ 4058954 w 12192001"/>
              <a:gd name="connsiteY167" fmla="*/ 2105618 h 2344739"/>
              <a:gd name="connsiteX168" fmla="*/ 4042364 w 12192001"/>
              <a:gd name="connsiteY168" fmla="*/ 2103997 h 2344739"/>
              <a:gd name="connsiteX169" fmla="*/ 4036997 w 12192001"/>
              <a:gd name="connsiteY169" fmla="*/ 2101563 h 2344739"/>
              <a:gd name="connsiteX170" fmla="*/ 4035363 w 12192001"/>
              <a:gd name="connsiteY170" fmla="*/ 2097896 h 2344739"/>
              <a:gd name="connsiteX171" fmla="*/ 4033778 w 12192001"/>
              <a:gd name="connsiteY171" fmla="*/ 2098131 h 2344739"/>
              <a:gd name="connsiteX172" fmla="*/ 4004538 w 12192001"/>
              <a:gd name="connsiteY172" fmla="*/ 2085563 h 2344739"/>
              <a:gd name="connsiteX173" fmla="*/ 3936846 w 12192001"/>
              <a:gd name="connsiteY173" fmla="*/ 2068106 h 2344739"/>
              <a:gd name="connsiteX174" fmla="*/ 3897275 w 12192001"/>
              <a:gd name="connsiteY174" fmla="*/ 2062451 h 2344739"/>
              <a:gd name="connsiteX175" fmla="*/ 3789760 w 12192001"/>
              <a:gd name="connsiteY175" fmla="*/ 2042213 h 2344739"/>
              <a:gd name="connsiteX176" fmla="*/ 3682513 w 12192001"/>
              <a:gd name="connsiteY176" fmla="*/ 2018290 h 2344739"/>
              <a:gd name="connsiteX177" fmla="*/ 3610035 w 12192001"/>
              <a:gd name="connsiteY177" fmla="*/ 1986019 h 2344739"/>
              <a:gd name="connsiteX178" fmla="*/ 3603855 w 12192001"/>
              <a:gd name="connsiteY178" fmla="*/ 1987381 h 2344739"/>
              <a:gd name="connsiteX179" fmla="*/ 3594736 w 12192001"/>
              <a:gd name="connsiteY179" fmla="*/ 1987545 h 2344739"/>
              <a:gd name="connsiteX180" fmla="*/ 3594501 w 12192001"/>
              <a:gd name="connsiteY180" fmla="*/ 1987276 h 2344739"/>
              <a:gd name="connsiteX181" fmla="*/ 3585978 w 12192001"/>
              <a:gd name="connsiteY181" fmla="*/ 1987966 h 2344739"/>
              <a:gd name="connsiteX182" fmla="*/ 3536135 w 12192001"/>
              <a:gd name="connsiteY182" fmla="*/ 1978267 h 2344739"/>
              <a:gd name="connsiteX183" fmla="*/ 3473223 w 12192001"/>
              <a:gd name="connsiteY183" fmla="*/ 1974606 h 2344739"/>
              <a:gd name="connsiteX184" fmla="*/ 3400728 w 12192001"/>
              <a:gd name="connsiteY184" fmla="*/ 1962558 h 2344739"/>
              <a:gd name="connsiteX185" fmla="*/ 3363888 w 12192001"/>
              <a:gd name="connsiteY185" fmla="*/ 1979510 h 2344739"/>
              <a:gd name="connsiteX186" fmla="*/ 3344026 w 12192001"/>
              <a:gd name="connsiteY186" fmla="*/ 1981192 h 2344739"/>
              <a:gd name="connsiteX187" fmla="*/ 3341698 w 12192001"/>
              <a:gd name="connsiteY187" fmla="*/ 1980217 h 2344739"/>
              <a:gd name="connsiteX188" fmla="*/ 3262356 w 12192001"/>
              <a:gd name="connsiteY188" fmla="*/ 1986094 h 2344739"/>
              <a:gd name="connsiteX189" fmla="*/ 3142556 w 12192001"/>
              <a:gd name="connsiteY189" fmla="*/ 1993869 h 2344739"/>
              <a:gd name="connsiteX190" fmla="*/ 3030291 w 12192001"/>
              <a:gd name="connsiteY190" fmla="*/ 1996512 h 2344739"/>
              <a:gd name="connsiteX191" fmla="*/ 2781569 w 12192001"/>
              <a:gd name="connsiteY191" fmla="*/ 2018333 h 2344739"/>
              <a:gd name="connsiteX192" fmla="*/ 2646527 w 12192001"/>
              <a:gd name="connsiteY192" fmla="*/ 2028869 h 2344739"/>
              <a:gd name="connsiteX193" fmla="*/ 2568028 w 12192001"/>
              <a:gd name="connsiteY193" fmla="*/ 2002628 h 2344739"/>
              <a:gd name="connsiteX194" fmla="*/ 2443255 w 12192001"/>
              <a:gd name="connsiteY194" fmla="*/ 2016529 h 2344739"/>
              <a:gd name="connsiteX195" fmla="*/ 2315112 w 12192001"/>
              <a:gd name="connsiteY195" fmla="*/ 2024996 h 2344739"/>
              <a:gd name="connsiteX196" fmla="*/ 2208578 w 12192001"/>
              <a:gd name="connsiteY196" fmla="*/ 2019763 h 2344739"/>
              <a:gd name="connsiteX197" fmla="*/ 2094665 w 12192001"/>
              <a:gd name="connsiteY197" fmla="*/ 2003052 h 2344739"/>
              <a:gd name="connsiteX198" fmla="*/ 1997356 w 12192001"/>
              <a:gd name="connsiteY198" fmla="*/ 1995032 h 2344739"/>
              <a:gd name="connsiteX199" fmla="*/ 1928172 w 12192001"/>
              <a:gd name="connsiteY199" fmla="*/ 2016977 h 2344739"/>
              <a:gd name="connsiteX200" fmla="*/ 1921650 w 12192001"/>
              <a:gd name="connsiteY200" fmla="*/ 2012146 h 2344739"/>
              <a:gd name="connsiteX201" fmla="*/ 1873080 w 12192001"/>
              <a:gd name="connsiteY201" fmla="*/ 2013741 h 2344739"/>
              <a:gd name="connsiteX202" fmla="*/ 1786655 w 12192001"/>
              <a:gd name="connsiteY202" fmla="*/ 2041363 h 2344739"/>
              <a:gd name="connsiteX203" fmla="*/ 1738204 w 12192001"/>
              <a:gd name="connsiteY203" fmla="*/ 2036312 h 2344739"/>
              <a:gd name="connsiteX204" fmla="*/ 1675071 w 12192001"/>
              <a:gd name="connsiteY204" fmla="*/ 2019963 h 2344739"/>
              <a:gd name="connsiteX205" fmla="*/ 1608669 w 12192001"/>
              <a:gd name="connsiteY205" fmla="*/ 2013066 h 2344739"/>
              <a:gd name="connsiteX206" fmla="*/ 1496110 w 12192001"/>
              <a:gd name="connsiteY206" fmla="*/ 1987476 h 2344739"/>
              <a:gd name="connsiteX207" fmla="*/ 1149979 w 12192001"/>
              <a:gd name="connsiteY207" fmla="*/ 1938041 h 2344739"/>
              <a:gd name="connsiteX208" fmla="*/ 858269 w 12192001"/>
              <a:gd name="connsiteY208" fmla="*/ 1928608 h 2344739"/>
              <a:gd name="connsiteX209" fmla="*/ 837540 w 12192001"/>
              <a:gd name="connsiteY209" fmla="*/ 1929821 h 2344739"/>
              <a:gd name="connsiteX210" fmla="*/ 816809 w 12192001"/>
              <a:gd name="connsiteY210" fmla="*/ 1927857 h 2344739"/>
              <a:gd name="connsiteX211" fmla="*/ 811506 w 12192001"/>
              <a:gd name="connsiteY211" fmla="*/ 1930751 h 2344739"/>
              <a:gd name="connsiteX212" fmla="*/ 797041 w 12192001"/>
              <a:gd name="connsiteY212" fmla="*/ 1930446 h 2344739"/>
              <a:gd name="connsiteX213" fmla="*/ 767901 w 12192001"/>
              <a:gd name="connsiteY213" fmla="*/ 1932653 h 2344739"/>
              <a:gd name="connsiteX214" fmla="*/ 763053 w 12192001"/>
              <a:gd name="connsiteY214" fmla="*/ 1930432 h 2344739"/>
              <a:gd name="connsiteX215" fmla="*/ 720047 w 12192001"/>
              <a:gd name="connsiteY215" fmla="*/ 1929661 h 2344739"/>
              <a:gd name="connsiteX216" fmla="*/ 719742 w 12192001"/>
              <a:gd name="connsiteY216" fmla="*/ 1928399 h 2344739"/>
              <a:gd name="connsiteX217" fmla="*/ 708875 w 12192001"/>
              <a:gd name="connsiteY217" fmla="*/ 1922722 h 2344739"/>
              <a:gd name="connsiteX218" fmla="*/ 596792 w 12192001"/>
              <a:gd name="connsiteY218" fmla="*/ 1879864 h 2344739"/>
              <a:gd name="connsiteX219" fmla="*/ 578535 w 12192001"/>
              <a:gd name="connsiteY219" fmla="*/ 1877212 h 2344739"/>
              <a:gd name="connsiteX220" fmla="*/ 571717 w 12192001"/>
              <a:gd name="connsiteY220" fmla="*/ 1877401 h 2344739"/>
              <a:gd name="connsiteX221" fmla="*/ 445099 w 12192001"/>
              <a:gd name="connsiteY221" fmla="*/ 1839371 h 2344739"/>
              <a:gd name="connsiteX222" fmla="*/ 404015 w 12192001"/>
              <a:gd name="connsiteY222" fmla="*/ 1833548 h 2344739"/>
              <a:gd name="connsiteX223" fmla="*/ 292435 w 12192001"/>
              <a:gd name="connsiteY223" fmla="*/ 1812852 h 2344739"/>
              <a:gd name="connsiteX224" fmla="*/ 118381 w 12192001"/>
              <a:gd name="connsiteY224" fmla="*/ 1761047 h 2344739"/>
              <a:gd name="connsiteX225" fmla="*/ 15526 w 12192001"/>
              <a:gd name="connsiteY225" fmla="*/ 1758191 h 2344739"/>
              <a:gd name="connsiteX226" fmla="*/ 2 w 12192001"/>
              <a:gd name="connsiteY226" fmla="*/ 1752722 h 2344739"/>
              <a:gd name="connsiteX227" fmla="*/ 1 w 12192001"/>
              <a:gd name="connsiteY227" fmla="*/ 762497 h 2344739"/>
              <a:gd name="connsiteX228" fmla="*/ 0 w 12192001"/>
              <a:gd name="connsiteY228" fmla="*/ 762497 h 2344739"/>
              <a:gd name="connsiteX229" fmla="*/ 0 w 12192001"/>
              <a:gd name="connsiteY229" fmla="*/ 222213 h 2344739"/>
              <a:gd name="connsiteX230" fmla="*/ 0 w 12192001"/>
              <a:gd name="connsiteY230"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20047 w 12192001"/>
              <a:gd name="connsiteY213" fmla="*/ 1929661 h 2344739"/>
              <a:gd name="connsiteX214" fmla="*/ 719742 w 12192001"/>
              <a:gd name="connsiteY214" fmla="*/ 1928399 h 2344739"/>
              <a:gd name="connsiteX215" fmla="*/ 708875 w 12192001"/>
              <a:gd name="connsiteY215" fmla="*/ 1922722 h 2344739"/>
              <a:gd name="connsiteX216" fmla="*/ 596792 w 12192001"/>
              <a:gd name="connsiteY216" fmla="*/ 1879864 h 2344739"/>
              <a:gd name="connsiteX217" fmla="*/ 578535 w 12192001"/>
              <a:gd name="connsiteY217" fmla="*/ 1877212 h 2344739"/>
              <a:gd name="connsiteX218" fmla="*/ 571717 w 12192001"/>
              <a:gd name="connsiteY218" fmla="*/ 1877401 h 2344739"/>
              <a:gd name="connsiteX219" fmla="*/ 445099 w 12192001"/>
              <a:gd name="connsiteY219" fmla="*/ 1839371 h 2344739"/>
              <a:gd name="connsiteX220" fmla="*/ 404015 w 12192001"/>
              <a:gd name="connsiteY220" fmla="*/ 1833548 h 2344739"/>
              <a:gd name="connsiteX221" fmla="*/ 292435 w 12192001"/>
              <a:gd name="connsiteY221" fmla="*/ 1812852 h 2344739"/>
              <a:gd name="connsiteX222" fmla="*/ 118381 w 12192001"/>
              <a:gd name="connsiteY222" fmla="*/ 1761047 h 2344739"/>
              <a:gd name="connsiteX223" fmla="*/ 15526 w 12192001"/>
              <a:gd name="connsiteY223" fmla="*/ 1758191 h 2344739"/>
              <a:gd name="connsiteX224" fmla="*/ 2 w 12192001"/>
              <a:gd name="connsiteY224" fmla="*/ 1752722 h 2344739"/>
              <a:gd name="connsiteX225" fmla="*/ 1 w 12192001"/>
              <a:gd name="connsiteY225" fmla="*/ 762497 h 2344739"/>
              <a:gd name="connsiteX226" fmla="*/ 0 w 12192001"/>
              <a:gd name="connsiteY226" fmla="*/ 762497 h 2344739"/>
              <a:gd name="connsiteX227" fmla="*/ 0 w 12192001"/>
              <a:gd name="connsiteY227" fmla="*/ 222213 h 2344739"/>
              <a:gd name="connsiteX228" fmla="*/ 0 w 12192001"/>
              <a:gd name="connsiteY228"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67901 w 12192001"/>
              <a:gd name="connsiteY211" fmla="*/ 1932653 h 2344739"/>
              <a:gd name="connsiteX212" fmla="*/ 720047 w 12192001"/>
              <a:gd name="connsiteY212" fmla="*/ 1929661 h 2344739"/>
              <a:gd name="connsiteX213" fmla="*/ 719742 w 12192001"/>
              <a:gd name="connsiteY213" fmla="*/ 1928399 h 2344739"/>
              <a:gd name="connsiteX214" fmla="*/ 708875 w 12192001"/>
              <a:gd name="connsiteY214" fmla="*/ 1922722 h 2344739"/>
              <a:gd name="connsiteX215" fmla="*/ 596792 w 12192001"/>
              <a:gd name="connsiteY215" fmla="*/ 1879864 h 2344739"/>
              <a:gd name="connsiteX216" fmla="*/ 578535 w 12192001"/>
              <a:gd name="connsiteY216" fmla="*/ 1877212 h 2344739"/>
              <a:gd name="connsiteX217" fmla="*/ 571717 w 12192001"/>
              <a:gd name="connsiteY217" fmla="*/ 1877401 h 2344739"/>
              <a:gd name="connsiteX218" fmla="*/ 445099 w 12192001"/>
              <a:gd name="connsiteY218" fmla="*/ 1839371 h 2344739"/>
              <a:gd name="connsiteX219" fmla="*/ 404015 w 12192001"/>
              <a:gd name="connsiteY219" fmla="*/ 1833548 h 2344739"/>
              <a:gd name="connsiteX220" fmla="*/ 292435 w 12192001"/>
              <a:gd name="connsiteY220" fmla="*/ 1812852 h 2344739"/>
              <a:gd name="connsiteX221" fmla="*/ 118381 w 12192001"/>
              <a:gd name="connsiteY221" fmla="*/ 1761047 h 2344739"/>
              <a:gd name="connsiteX222" fmla="*/ 15526 w 12192001"/>
              <a:gd name="connsiteY222" fmla="*/ 1758191 h 2344739"/>
              <a:gd name="connsiteX223" fmla="*/ 2 w 12192001"/>
              <a:gd name="connsiteY223" fmla="*/ 1752722 h 2344739"/>
              <a:gd name="connsiteX224" fmla="*/ 1 w 12192001"/>
              <a:gd name="connsiteY224" fmla="*/ 762497 h 2344739"/>
              <a:gd name="connsiteX225" fmla="*/ 0 w 12192001"/>
              <a:gd name="connsiteY225" fmla="*/ 762497 h 2344739"/>
              <a:gd name="connsiteX226" fmla="*/ 0 w 12192001"/>
              <a:gd name="connsiteY226" fmla="*/ 222213 h 2344739"/>
              <a:gd name="connsiteX227" fmla="*/ 0 w 12192001"/>
              <a:gd name="connsiteY227"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20047 w 12192001"/>
              <a:gd name="connsiteY211" fmla="*/ 1929661 h 2344739"/>
              <a:gd name="connsiteX212" fmla="*/ 719742 w 12192001"/>
              <a:gd name="connsiteY212" fmla="*/ 1928399 h 2344739"/>
              <a:gd name="connsiteX213" fmla="*/ 708875 w 12192001"/>
              <a:gd name="connsiteY213" fmla="*/ 1922722 h 2344739"/>
              <a:gd name="connsiteX214" fmla="*/ 596792 w 12192001"/>
              <a:gd name="connsiteY214" fmla="*/ 1879864 h 2344739"/>
              <a:gd name="connsiteX215" fmla="*/ 578535 w 12192001"/>
              <a:gd name="connsiteY215" fmla="*/ 1877212 h 2344739"/>
              <a:gd name="connsiteX216" fmla="*/ 571717 w 12192001"/>
              <a:gd name="connsiteY216" fmla="*/ 1877401 h 2344739"/>
              <a:gd name="connsiteX217" fmla="*/ 445099 w 12192001"/>
              <a:gd name="connsiteY217" fmla="*/ 1839371 h 2344739"/>
              <a:gd name="connsiteX218" fmla="*/ 404015 w 12192001"/>
              <a:gd name="connsiteY218" fmla="*/ 1833548 h 2344739"/>
              <a:gd name="connsiteX219" fmla="*/ 292435 w 12192001"/>
              <a:gd name="connsiteY219" fmla="*/ 1812852 h 2344739"/>
              <a:gd name="connsiteX220" fmla="*/ 118381 w 12192001"/>
              <a:gd name="connsiteY220" fmla="*/ 1761047 h 2344739"/>
              <a:gd name="connsiteX221" fmla="*/ 15526 w 12192001"/>
              <a:gd name="connsiteY221" fmla="*/ 1758191 h 2344739"/>
              <a:gd name="connsiteX222" fmla="*/ 2 w 12192001"/>
              <a:gd name="connsiteY222" fmla="*/ 1752722 h 2344739"/>
              <a:gd name="connsiteX223" fmla="*/ 1 w 12192001"/>
              <a:gd name="connsiteY223" fmla="*/ 762497 h 2344739"/>
              <a:gd name="connsiteX224" fmla="*/ 0 w 12192001"/>
              <a:gd name="connsiteY224" fmla="*/ 762497 h 2344739"/>
              <a:gd name="connsiteX225" fmla="*/ 0 w 12192001"/>
              <a:gd name="connsiteY225" fmla="*/ 222213 h 2344739"/>
              <a:gd name="connsiteX226" fmla="*/ 0 w 12192001"/>
              <a:gd name="connsiteY22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20047 w 12192001"/>
              <a:gd name="connsiteY211" fmla="*/ 1929661 h 2344739"/>
              <a:gd name="connsiteX212" fmla="*/ 719742 w 12192001"/>
              <a:gd name="connsiteY212" fmla="*/ 1928399 h 2344739"/>
              <a:gd name="connsiteX213" fmla="*/ 708875 w 12192001"/>
              <a:gd name="connsiteY213" fmla="*/ 1922722 h 2344739"/>
              <a:gd name="connsiteX214" fmla="*/ 596792 w 12192001"/>
              <a:gd name="connsiteY214" fmla="*/ 1879864 h 2344739"/>
              <a:gd name="connsiteX215" fmla="*/ 578535 w 12192001"/>
              <a:gd name="connsiteY215" fmla="*/ 1877212 h 2344739"/>
              <a:gd name="connsiteX216" fmla="*/ 571717 w 12192001"/>
              <a:gd name="connsiteY216" fmla="*/ 1877401 h 2344739"/>
              <a:gd name="connsiteX217" fmla="*/ 445099 w 12192001"/>
              <a:gd name="connsiteY217" fmla="*/ 1839371 h 2344739"/>
              <a:gd name="connsiteX218" fmla="*/ 404015 w 12192001"/>
              <a:gd name="connsiteY218" fmla="*/ 1833548 h 2344739"/>
              <a:gd name="connsiteX219" fmla="*/ 292435 w 12192001"/>
              <a:gd name="connsiteY219" fmla="*/ 1812852 h 2344739"/>
              <a:gd name="connsiteX220" fmla="*/ 118381 w 12192001"/>
              <a:gd name="connsiteY220" fmla="*/ 1761047 h 2344739"/>
              <a:gd name="connsiteX221" fmla="*/ 15526 w 12192001"/>
              <a:gd name="connsiteY221" fmla="*/ 1758191 h 2344739"/>
              <a:gd name="connsiteX222" fmla="*/ 2 w 12192001"/>
              <a:gd name="connsiteY222" fmla="*/ 1752722 h 2344739"/>
              <a:gd name="connsiteX223" fmla="*/ 1 w 12192001"/>
              <a:gd name="connsiteY223" fmla="*/ 762497 h 2344739"/>
              <a:gd name="connsiteX224" fmla="*/ 0 w 12192001"/>
              <a:gd name="connsiteY224" fmla="*/ 222213 h 2344739"/>
              <a:gd name="connsiteX225" fmla="*/ 0 w 12192001"/>
              <a:gd name="connsiteY225"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90394 w 12193149"/>
              <a:gd name="connsiteY68" fmla="*/ 1912467 h 2344739"/>
              <a:gd name="connsiteX69" fmla="*/ 9114960 w 12193149"/>
              <a:gd name="connsiteY69" fmla="*/ 1919069 h 2344739"/>
              <a:gd name="connsiteX70" fmla="*/ 9054601 w 12193149"/>
              <a:gd name="connsiteY70" fmla="*/ 1910755 h 2344739"/>
              <a:gd name="connsiteX71" fmla="*/ 9006634 w 12193149"/>
              <a:gd name="connsiteY71" fmla="*/ 1914040 h 2344739"/>
              <a:gd name="connsiteX72" fmla="*/ 9006349 w 12193149"/>
              <a:gd name="connsiteY72" fmla="*/ 1913800 h 2344739"/>
              <a:gd name="connsiteX73" fmla="*/ 8997380 w 12193149"/>
              <a:gd name="connsiteY73" fmla="*/ 1915011 h 2344739"/>
              <a:gd name="connsiteX74" fmla="*/ 8991542 w 12193149"/>
              <a:gd name="connsiteY74" fmla="*/ 1917072 h 2344739"/>
              <a:gd name="connsiteX75" fmla="*/ 8975485 w 12193149"/>
              <a:gd name="connsiteY75" fmla="*/ 1920298 h 2344739"/>
              <a:gd name="connsiteX76" fmla="*/ 8969159 w 12193149"/>
              <a:gd name="connsiteY76" fmla="*/ 1919598 h 2344739"/>
              <a:gd name="connsiteX77" fmla="*/ 8964196 w 12193149"/>
              <a:gd name="connsiteY77" fmla="*/ 1917373 h 2344739"/>
              <a:gd name="connsiteX78" fmla="*/ 8930136 w 12193149"/>
              <a:gd name="connsiteY78" fmla="*/ 1914185 h 2344739"/>
              <a:gd name="connsiteX79" fmla="*/ 8753592 w 12193149"/>
              <a:gd name="connsiteY79" fmla="*/ 1933417 h 2344739"/>
              <a:gd name="connsiteX80" fmla="*/ 8708995 w 12193149"/>
              <a:gd name="connsiteY80" fmla="*/ 1935518 h 2344739"/>
              <a:gd name="connsiteX81" fmla="*/ 8597219 w 12193149"/>
              <a:gd name="connsiteY81" fmla="*/ 1944090 h 2344739"/>
              <a:gd name="connsiteX82" fmla="*/ 8526378 w 12193149"/>
              <a:gd name="connsiteY82" fmla="*/ 1929248 h 2344739"/>
              <a:gd name="connsiteX83" fmla="*/ 8512131 w 12193149"/>
              <a:gd name="connsiteY83" fmla="*/ 1935163 h 2344739"/>
              <a:gd name="connsiteX84" fmla="*/ 8507315 w 12193149"/>
              <a:gd name="connsiteY84" fmla="*/ 1938164 h 2344739"/>
              <a:gd name="connsiteX85" fmla="*/ 8499116 w 12193149"/>
              <a:gd name="connsiteY85" fmla="*/ 1940902 h 2344739"/>
              <a:gd name="connsiteX86" fmla="*/ 8498742 w 12193149"/>
              <a:gd name="connsiteY86" fmla="*/ 1940723 h 2344739"/>
              <a:gd name="connsiteX87" fmla="*/ 8491397 w 12193149"/>
              <a:gd name="connsiteY87" fmla="*/ 1943773 h 2344739"/>
              <a:gd name="connsiteX88" fmla="*/ 8368330 w 12193149"/>
              <a:gd name="connsiteY88" fmla="*/ 1957815 h 2344739"/>
              <a:gd name="connsiteX89" fmla="*/ 8354947 w 12193149"/>
              <a:gd name="connsiteY89" fmla="*/ 1958009 h 2344739"/>
              <a:gd name="connsiteX90" fmla="*/ 8353521 w 12193149"/>
              <a:gd name="connsiteY90" fmla="*/ 1957169 h 2344739"/>
              <a:gd name="connsiteX91" fmla="*/ 8321252 w 12193149"/>
              <a:gd name="connsiteY91" fmla="*/ 1974587 h 2344739"/>
              <a:gd name="connsiteX92" fmla="*/ 8315581 w 12193149"/>
              <a:gd name="connsiteY92" fmla="*/ 1974913 h 2344739"/>
              <a:gd name="connsiteX93" fmla="*/ 8296322 w 12193149"/>
              <a:gd name="connsiteY93" fmla="*/ 1988808 h 2344739"/>
              <a:gd name="connsiteX94" fmla="*/ 8285424 w 12193149"/>
              <a:gd name="connsiteY94" fmla="*/ 1994631 h 2344739"/>
              <a:gd name="connsiteX95" fmla="*/ 8284298 w 12193149"/>
              <a:gd name="connsiteY95" fmla="*/ 1999074 h 2344739"/>
              <a:gd name="connsiteX96" fmla="*/ 8267224 w 12193149"/>
              <a:gd name="connsiteY96" fmla="*/ 2006249 h 2344739"/>
              <a:gd name="connsiteX97" fmla="*/ 8264525 w 12193149"/>
              <a:gd name="connsiteY97" fmla="*/ 2006019 h 2344739"/>
              <a:gd name="connsiteX98" fmla="*/ 8253181 w 12193149"/>
              <a:gd name="connsiteY98" fmla="*/ 2015862 h 2344739"/>
              <a:gd name="connsiteX99" fmla="*/ 8246982 w 12193149"/>
              <a:gd name="connsiteY99" fmla="*/ 2028854 h 2344739"/>
              <a:gd name="connsiteX100" fmla="*/ 8091420 w 12193149"/>
              <a:gd name="connsiteY100" fmla="*/ 2075015 h 2344739"/>
              <a:gd name="connsiteX101" fmla="*/ 7906555 w 12193149"/>
              <a:gd name="connsiteY101" fmla="*/ 2116988 h 2344739"/>
              <a:gd name="connsiteX102" fmla="*/ 7719893 w 12193149"/>
              <a:gd name="connsiteY102" fmla="*/ 2142703 h 2344739"/>
              <a:gd name="connsiteX103" fmla="*/ 7615495 w 12193149"/>
              <a:gd name="connsiteY103" fmla="*/ 2139232 h 2344739"/>
              <a:gd name="connsiteX104" fmla="*/ 7528691 w 12193149"/>
              <a:gd name="connsiteY104" fmla="*/ 2145060 h 2344739"/>
              <a:gd name="connsiteX105" fmla="*/ 7520719 w 12193149"/>
              <a:gd name="connsiteY105" fmla="*/ 2147613 h 2344739"/>
              <a:gd name="connsiteX106" fmla="*/ 7508559 w 12193149"/>
              <a:gd name="connsiteY106" fmla="*/ 2148948 h 2344739"/>
              <a:gd name="connsiteX107" fmla="*/ 7508188 w 12193149"/>
              <a:gd name="connsiteY107" fmla="*/ 2148621 h 2344739"/>
              <a:gd name="connsiteX108" fmla="*/ 7496943 w 12193149"/>
              <a:gd name="connsiteY108" fmla="*/ 2150573 h 2344739"/>
              <a:gd name="connsiteX109" fmla="*/ 7406539 w 12193149"/>
              <a:gd name="connsiteY109" fmla="*/ 2142468 h 2344739"/>
              <a:gd name="connsiteX110" fmla="*/ 7219707 w 12193149"/>
              <a:gd name="connsiteY110" fmla="*/ 2156680 h 2344739"/>
              <a:gd name="connsiteX111" fmla="*/ 7202249 w 12193149"/>
              <a:gd name="connsiteY111" fmla="*/ 2161230 h 2344739"/>
              <a:gd name="connsiteX112" fmla="*/ 7198152 w 12193149"/>
              <a:gd name="connsiteY112" fmla="*/ 2166588 h 2344739"/>
              <a:gd name="connsiteX113" fmla="*/ 7171956 w 12193149"/>
              <a:gd name="connsiteY113" fmla="*/ 2171236 h 2344739"/>
              <a:gd name="connsiteX114" fmla="*/ 7098136 w 12193149"/>
              <a:gd name="connsiteY114" fmla="*/ 2183464 h 2344739"/>
              <a:gd name="connsiteX115" fmla="*/ 7019644 w 12193149"/>
              <a:gd name="connsiteY115" fmla="*/ 2183090 h 2344739"/>
              <a:gd name="connsiteX116" fmla="*/ 6905294 w 12193149"/>
              <a:gd name="connsiteY116" fmla="*/ 2212596 h 2344739"/>
              <a:gd name="connsiteX117" fmla="*/ 6709370 w 12193149"/>
              <a:gd name="connsiteY117" fmla="*/ 2240551 h 2344739"/>
              <a:gd name="connsiteX118" fmla="*/ 6550602 w 12193149"/>
              <a:gd name="connsiteY118" fmla="*/ 2269327 h 2344739"/>
              <a:gd name="connsiteX119" fmla="*/ 6318708 w 12193149"/>
              <a:gd name="connsiteY119" fmla="*/ 2316127 h 2344739"/>
              <a:gd name="connsiteX120" fmla="*/ 6169822 w 12193149"/>
              <a:gd name="connsiteY120" fmla="*/ 2318214 h 2344739"/>
              <a:gd name="connsiteX121" fmla="*/ 6074996 w 12193149"/>
              <a:gd name="connsiteY121" fmla="*/ 2338676 h 2344739"/>
              <a:gd name="connsiteX122" fmla="*/ 6069677 w 12193149"/>
              <a:gd name="connsiteY122" fmla="*/ 2337139 h 2344739"/>
              <a:gd name="connsiteX123" fmla="*/ 6049786 w 12193149"/>
              <a:gd name="connsiteY123" fmla="*/ 2337822 h 2344739"/>
              <a:gd name="connsiteX124" fmla="*/ 6042433 w 12193149"/>
              <a:gd name="connsiteY124" fmla="*/ 2329473 h 2344739"/>
              <a:gd name="connsiteX125" fmla="*/ 6011238 w 12193149"/>
              <a:gd name="connsiteY125" fmla="*/ 2324380 h 2344739"/>
              <a:gd name="connsiteX126" fmla="*/ 5958523 w 12193149"/>
              <a:gd name="connsiteY126" fmla="*/ 2328024 h 2344739"/>
              <a:gd name="connsiteX127" fmla="*/ 5760067 w 12193149"/>
              <a:gd name="connsiteY127" fmla="*/ 2343716 h 2344739"/>
              <a:gd name="connsiteX128" fmla="*/ 5628108 w 12193149"/>
              <a:gd name="connsiteY128" fmla="*/ 2344739 h 2344739"/>
              <a:gd name="connsiteX129" fmla="*/ 5472054 w 12193149"/>
              <a:gd name="connsiteY129" fmla="*/ 2330719 h 2344739"/>
              <a:gd name="connsiteX130" fmla="*/ 5433909 w 12193149"/>
              <a:gd name="connsiteY130" fmla="*/ 2319466 h 2344739"/>
              <a:gd name="connsiteX131" fmla="*/ 5382817 w 12193149"/>
              <a:gd name="connsiteY131" fmla="*/ 2301764 h 2344739"/>
              <a:gd name="connsiteX132" fmla="*/ 5262912 w 12193149"/>
              <a:gd name="connsiteY132" fmla="*/ 2281347 h 2344739"/>
              <a:gd name="connsiteX133" fmla="*/ 5224109 w 12193149"/>
              <a:gd name="connsiteY133" fmla="*/ 2270223 h 2344739"/>
              <a:gd name="connsiteX134" fmla="*/ 5175808 w 12193149"/>
              <a:gd name="connsiteY134" fmla="*/ 2267233 h 2344739"/>
              <a:gd name="connsiteX135" fmla="*/ 5157702 w 12193149"/>
              <a:gd name="connsiteY135" fmla="*/ 2260010 h 2344739"/>
              <a:gd name="connsiteX136" fmla="*/ 5143747 w 12193149"/>
              <a:gd name="connsiteY136" fmla="*/ 2256610 h 2344739"/>
              <a:gd name="connsiteX137" fmla="*/ 5140744 w 12193149"/>
              <a:gd name="connsiteY137" fmla="*/ 2254509 h 2344739"/>
              <a:gd name="connsiteX138" fmla="*/ 5122807 w 12193149"/>
              <a:gd name="connsiteY138" fmla="*/ 2243656 h 2344739"/>
              <a:gd name="connsiteX139" fmla="*/ 5066938 w 12193149"/>
              <a:gd name="connsiteY139" fmla="*/ 2250227 h 2344739"/>
              <a:gd name="connsiteX140" fmla="*/ 5012662 w 12193149"/>
              <a:gd name="connsiteY140" fmla="*/ 2233846 h 2344739"/>
              <a:gd name="connsiteX141" fmla="*/ 4841589 w 12193149"/>
              <a:gd name="connsiteY141" fmla="*/ 2209829 h 2344739"/>
              <a:gd name="connsiteX142" fmla="*/ 4763595 w 12193149"/>
              <a:gd name="connsiteY142" fmla="*/ 2182061 h 2344739"/>
              <a:gd name="connsiteX143" fmla="*/ 4724334 w 12193149"/>
              <a:gd name="connsiteY143" fmla="*/ 2173047 h 2344739"/>
              <a:gd name="connsiteX144" fmla="*/ 4722324 w 12193149"/>
              <a:gd name="connsiteY144" fmla="*/ 2172298 h 2344739"/>
              <a:gd name="connsiteX145" fmla="*/ 4723259 w 12193149"/>
              <a:gd name="connsiteY145" fmla="*/ 2172087 h 2344739"/>
              <a:gd name="connsiteX146" fmla="*/ 4718350 w 12193149"/>
              <a:gd name="connsiteY146" fmla="*/ 2170817 h 2344739"/>
              <a:gd name="connsiteX147" fmla="*/ 4722324 w 12193149"/>
              <a:gd name="connsiteY147" fmla="*/ 2172298 h 2344739"/>
              <a:gd name="connsiteX148" fmla="*/ 4716674 w 12193149"/>
              <a:gd name="connsiteY148" fmla="*/ 2173573 h 2344739"/>
              <a:gd name="connsiteX149" fmla="*/ 4516962 w 12193149"/>
              <a:gd name="connsiteY149" fmla="*/ 2163671 h 2344739"/>
              <a:gd name="connsiteX150" fmla="*/ 4429691 w 12193149"/>
              <a:gd name="connsiteY150" fmla="*/ 2153020 h 2344739"/>
              <a:gd name="connsiteX151" fmla="*/ 4364023 w 12193149"/>
              <a:gd name="connsiteY151" fmla="*/ 2151674 h 2344739"/>
              <a:gd name="connsiteX152" fmla="*/ 4318114 w 12193149"/>
              <a:gd name="connsiteY152" fmla="*/ 2158289 h 2344739"/>
              <a:gd name="connsiteX153" fmla="*/ 4316258 w 12193149"/>
              <a:gd name="connsiteY153" fmla="*/ 2156948 h 2344739"/>
              <a:gd name="connsiteX154" fmla="*/ 4296292 w 12193149"/>
              <a:gd name="connsiteY154" fmla="*/ 2155069 h 2344739"/>
              <a:gd name="connsiteX155" fmla="*/ 4291212 w 12193149"/>
              <a:gd name="connsiteY155" fmla="*/ 2157986 h 2344739"/>
              <a:gd name="connsiteX156" fmla="*/ 4277290 w 12193149"/>
              <a:gd name="connsiteY156" fmla="*/ 2157740 h 2344739"/>
              <a:gd name="connsiteX157" fmla="*/ 4249265 w 12193149"/>
              <a:gd name="connsiteY157" fmla="*/ 2160064 h 2344739"/>
              <a:gd name="connsiteX158" fmla="*/ 4203199 w 12193149"/>
              <a:gd name="connsiteY158" fmla="*/ 2157269 h 2344739"/>
              <a:gd name="connsiteX159" fmla="*/ 4202893 w 12193149"/>
              <a:gd name="connsiteY159" fmla="*/ 2156010 h 2344739"/>
              <a:gd name="connsiteX160" fmla="*/ 4192396 w 12193149"/>
              <a:gd name="connsiteY160" fmla="*/ 2150376 h 2344739"/>
              <a:gd name="connsiteX161" fmla="*/ 4143893 w 12193149"/>
              <a:gd name="connsiteY161" fmla="*/ 2134511 h 2344739"/>
              <a:gd name="connsiteX162" fmla="*/ 4084245 w 12193149"/>
              <a:gd name="connsiteY162" fmla="*/ 2107978 h 2344739"/>
              <a:gd name="connsiteX163" fmla="*/ 4075694 w 12193149"/>
              <a:gd name="connsiteY163" fmla="*/ 2107143 h 2344739"/>
              <a:gd name="connsiteX164" fmla="*/ 4075575 w 12193149"/>
              <a:gd name="connsiteY164" fmla="*/ 2106844 h 2344739"/>
              <a:gd name="connsiteX165" fmla="*/ 4066658 w 12193149"/>
              <a:gd name="connsiteY165" fmla="*/ 2105400 h 2344739"/>
              <a:gd name="connsiteX166" fmla="*/ 4060102 w 12193149"/>
              <a:gd name="connsiteY166" fmla="*/ 2105618 h 2344739"/>
              <a:gd name="connsiteX167" fmla="*/ 4043512 w 12193149"/>
              <a:gd name="connsiteY167" fmla="*/ 2103997 h 2344739"/>
              <a:gd name="connsiteX168" fmla="*/ 4038145 w 12193149"/>
              <a:gd name="connsiteY168" fmla="*/ 2101563 h 2344739"/>
              <a:gd name="connsiteX169" fmla="*/ 4036511 w 12193149"/>
              <a:gd name="connsiteY169" fmla="*/ 2097896 h 2344739"/>
              <a:gd name="connsiteX170" fmla="*/ 4034926 w 12193149"/>
              <a:gd name="connsiteY170" fmla="*/ 2098131 h 2344739"/>
              <a:gd name="connsiteX171" fmla="*/ 4005686 w 12193149"/>
              <a:gd name="connsiteY171" fmla="*/ 2085563 h 2344739"/>
              <a:gd name="connsiteX172" fmla="*/ 3937994 w 12193149"/>
              <a:gd name="connsiteY172" fmla="*/ 2068106 h 2344739"/>
              <a:gd name="connsiteX173" fmla="*/ 3898423 w 12193149"/>
              <a:gd name="connsiteY173" fmla="*/ 2062451 h 2344739"/>
              <a:gd name="connsiteX174" fmla="*/ 3790908 w 12193149"/>
              <a:gd name="connsiteY174" fmla="*/ 2042213 h 2344739"/>
              <a:gd name="connsiteX175" fmla="*/ 3683661 w 12193149"/>
              <a:gd name="connsiteY175" fmla="*/ 2018290 h 2344739"/>
              <a:gd name="connsiteX176" fmla="*/ 3611183 w 12193149"/>
              <a:gd name="connsiteY176" fmla="*/ 1986019 h 2344739"/>
              <a:gd name="connsiteX177" fmla="*/ 3605003 w 12193149"/>
              <a:gd name="connsiteY177" fmla="*/ 1987381 h 2344739"/>
              <a:gd name="connsiteX178" fmla="*/ 3595884 w 12193149"/>
              <a:gd name="connsiteY178" fmla="*/ 1987545 h 2344739"/>
              <a:gd name="connsiteX179" fmla="*/ 3595649 w 12193149"/>
              <a:gd name="connsiteY179" fmla="*/ 1987276 h 2344739"/>
              <a:gd name="connsiteX180" fmla="*/ 3587126 w 12193149"/>
              <a:gd name="connsiteY180" fmla="*/ 1987966 h 2344739"/>
              <a:gd name="connsiteX181" fmla="*/ 3537283 w 12193149"/>
              <a:gd name="connsiteY181" fmla="*/ 1978267 h 2344739"/>
              <a:gd name="connsiteX182" fmla="*/ 3474371 w 12193149"/>
              <a:gd name="connsiteY182" fmla="*/ 1974606 h 2344739"/>
              <a:gd name="connsiteX183" fmla="*/ 3401876 w 12193149"/>
              <a:gd name="connsiteY183" fmla="*/ 1962558 h 2344739"/>
              <a:gd name="connsiteX184" fmla="*/ 3365036 w 12193149"/>
              <a:gd name="connsiteY184" fmla="*/ 1979510 h 2344739"/>
              <a:gd name="connsiteX185" fmla="*/ 3345174 w 12193149"/>
              <a:gd name="connsiteY185" fmla="*/ 1981192 h 2344739"/>
              <a:gd name="connsiteX186" fmla="*/ 3342846 w 12193149"/>
              <a:gd name="connsiteY186" fmla="*/ 1980217 h 2344739"/>
              <a:gd name="connsiteX187" fmla="*/ 3263504 w 12193149"/>
              <a:gd name="connsiteY187" fmla="*/ 1986094 h 2344739"/>
              <a:gd name="connsiteX188" fmla="*/ 3143704 w 12193149"/>
              <a:gd name="connsiteY188" fmla="*/ 1993869 h 2344739"/>
              <a:gd name="connsiteX189" fmla="*/ 3031439 w 12193149"/>
              <a:gd name="connsiteY189" fmla="*/ 1996512 h 2344739"/>
              <a:gd name="connsiteX190" fmla="*/ 2782717 w 12193149"/>
              <a:gd name="connsiteY190" fmla="*/ 2018333 h 2344739"/>
              <a:gd name="connsiteX191" fmla="*/ 2647675 w 12193149"/>
              <a:gd name="connsiteY191" fmla="*/ 2028869 h 2344739"/>
              <a:gd name="connsiteX192" fmla="*/ 2569176 w 12193149"/>
              <a:gd name="connsiteY192" fmla="*/ 2002628 h 2344739"/>
              <a:gd name="connsiteX193" fmla="*/ 2444403 w 12193149"/>
              <a:gd name="connsiteY193" fmla="*/ 2016529 h 2344739"/>
              <a:gd name="connsiteX194" fmla="*/ 2316260 w 12193149"/>
              <a:gd name="connsiteY194" fmla="*/ 2024996 h 2344739"/>
              <a:gd name="connsiteX195" fmla="*/ 2209726 w 12193149"/>
              <a:gd name="connsiteY195" fmla="*/ 2019763 h 2344739"/>
              <a:gd name="connsiteX196" fmla="*/ 2095813 w 12193149"/>
              <a:gd name="connsiteY196" fmla="*/ 2003052 h 2344739"/>
              <a:gd name="connsiteX197" fmla="*/ 1998504 w 12193149"/>
              <a:gd name="connsiteY197" fmla="*/ 1995032 h 2344739"/>
              <a:gd name="connsiteX198" fmla="*/ 1929320 w 12193149"/>
              <a:gd name="connsiteY198" fmla="*/ 2016977 h 2344739"/>
              <a:gd name="connsiteX199" fmla="*/ 1922798 w 12193149"/>
              <a:gd name="connsiteY199" fmla="*/ 2012146 h 2344739"/>
              <a:gd name="connsiteX200" fmla="*/ 1874228 w 12193149"/>
              <a:gd name="connsiteY200" fmla="*/ 2013741 h 2344739"/>
              <a:gd name="connsiteX201" fmla="*/ 1787803 w 12193149"/>
              <a:gd name="connsiteY201" fmla="*/ 2041363 h 2344739"/>
              <a:gd name="connsiteX202" fmla="*/ 1739352 w 12193149"/>
              <a:gd name="connsiteY202" fmla="*/ 2036312 h 2344739"/>
              <a:gd name="connsiteX203" fmla="*/ 1676219 w 12193149"/>
              <a:gd name="connsiteY203" fmla="*/ 2019963 h 2344739"/>
              <a:gd name="connsiteX204" fmla="*/ 1609817 w 12193149"/>
              <a:gd name="connsiteY204" fmla="*/ 2013066 h 2344739"/>
              <a:gd name="connsiteX205" fmla="*/ 1497258 w 12193149"/>
              <a:gd name="connsiteY205" fmla="*/ 1987476 h 2344739"/>
              <a:gd name="connsiteX206" fmla="*/ 1151127 w 12193149"/>
              <a:gd name="connsiteY206" fmla="*/ 1938041 h 2344739"/>
              <a:gd name="connsiteX207" fmla="*/ 859417 w 12193149"/>
              <a:gd name="connsiteY207" fmla="*/ 1928608 h 2344739"/>
              <a:gd name="connsiteX208" fmla="*/ 838688 w 12193149"/>
              <a:gd name="connsiteY208" fmla="*/ 1929821 h 2344739"/>
              <a:gd name="connsiteX209" fmla="*/ 817957 w 12193149"/>
              <a:gd name="connsiteY209" fmla="*/ 1927857 h 2344739"/>
              <a:gd name="connsiteX210" fmla="*/ 812654 w 12193149"/>
              <a:gd name="connsiteY210" fmla="*/ 1930751 h 2344739"/>
              <a:gd name="connsiteX211" fmla="*/ 721195 w 12193149"/>
              <a:gd name="connsiteY211" fmla="*/ 1929661 h 2344739"/>
              <a:gd name="connsiteX212" fmla="*/ 720890 w 12193149"/>
              <a:gd name="connsiteY212" fmla="*/ 1928399 h 2344739"/>
              <a:gd name="connsiteX213" fmla="*/ 710023 w 12193149"/>
              <a:gd name="connsiteY213" fmla="*/ 1922722 h 2344739"/>
              <a:gd name="connsiteX214" fmla="*/ 597940 w 12193149"/>
              <a:gd name="connsiteY214" fmla="*/ 1879864 h 2344739"/>
              <a:gd name="connsiteX215" fmla="*/ 579683 w 12193149"/>
              <a:gd name="connsiteY215" fmla="*/ 1877212 h 2344739"/>
              <a:gd name="connsiteX216" fmla="*/ 572865 w 12193149"/>
              <a:gd name="connsiteY216" fmla="*/ 1877401 h 2344739"/>
              <a:gd name="connsiteX217" fmla="*/ 446247 w 12193149"/>
              <a:gd name="connsiteY217" fmla="*/ 1839371 h 2344739"/>
              <a:gd name="connsiteX218" fmla="*/ 405163 w 12193149"/>
              <a:gd name="connsiteY218" fmla="*/ 1833548 h 2344739"/>
              <a:gd name="connsiteX219" fmla="*/ 293583 w 12193149"/>
              <a:gd name="connsiteY219" fmla="*/ 1812852 h 2344739"/>
              <a:gd name="connsiteX220" fmla="*/ 119529 w 12193149"/>
              <a:gd name="connsiteY220" fmla="*/ 1761047 h 2344739"/>
              <a:gd name="connsiteX221" fmla="*/ 16674 w 12193149"/>
              <a:gd name="connsiteY221" fmla="*/ 1758191 h 2344739"/>
              <a:gd name="connsiteX222" fmla="*/ 1150 w 12193149"/>
              <a:gd name="connsiteY222" fmla="*/ 1752722 h 2344739"/>
              <a:gd name="connsiteX223" fmla="*/ 1148 w 12193149"/>
              <a:gd name="connsiteY223" fmla="*/ 222213 h 2344739"/>
              <a:gd name="connsiteX224" fmla="*/ 1148 w 12193149"/>
              <a:gd name="connsiteY224"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90394 w 12193149"/>
              <a:gd name="connsiteY68" fmla="*/ 1912467 h 2344739"/>
              <a:gd name="connsiteX69" fmla="*/ 9114960 w 12193149"/>
              <a:gd name="connsiteY69" fmla="*/ 1919069 h 2344739"/>
              <a:gd name="connsiteX70" fmla="*/ 9054601 w 12193149"/>
              <a:gd name="connsiteY70" fmla="*/ 1910755 h 2344739"/>
              <a:gd name="connsiteX71" fmla="*/ 9006634 w 12193149"/>
              <a:gd name="connsiteY71" fmla="*/ 1914040 h 2344739"/>
              <a:gd name="connsiteX72" fmla="*/ 9006349 w 12193149"/>
              <a:gd name="connsiteY72" fmla="*/ 1913800 h 2344739"/>
              <a:gd name="connsiteX73" fmla="*/ 8997380 w 12193149"/>
              <a:gd name="connsiteY73" fmla="*/ 1915011 h 2344739"/>
              <a:gd name="connsiteX74" fmla="*/ 8991542 w 12193149"/>
              <a:gd name="connsiteY74" fmla="*/ 1917072 h 2344739"/>
              <a:gd name="connsiteX75" fmla="*/ 8975485 w 12193149"/>
              <a:gd name="connsiteY75" fmla="*/ 1920298 h 2344739"/>
              <a:gd name="connsiteX76" fmla="*/ 8969159 w 12193149"/>
              <a:gd name="connsiteY76" fmla="*/ 1919598 h 2344739"/>
              <a:gd name="connsiteX77" fmla="*/ 8964196 w 12193149"/>
              <a:gd name="connsiteY77" fmla="*/ 1917373 h 2344739"/>
              <a:gd name="connsiteX78" fmla="*/ 8930136 w 12193149"/>
              <a:gd name="connsiteY78" fmla="*/ 1914185 h 2344739"/>
              <a:gd name="connsiteX79" fmla="*/ 8753592 w 12193149"/>
              <a:gd name="connsiteY79" fmla="*/ 1933417 h 2344739"/>
              <a:gd name="connsiteX80" fmla="*/ 8708995 w 12193149"/>
              <a:gd name="connsiteY80" fmla="*/ 1935518 h 2344739"/>
              <a:gd name="connsiteX81" fmla="*/ 8597219 w 12193149"/>
              <a:gd name="connsiteY81" fmla="*/ 1944090 h 2344739"/>
              <a:gd name="connsiteX82" fmla="*/ 8526378 w 12193149"/>
              <a:gd name="connsiteY82" fmla="*/ 1929248 h 2344739"/>
              <a:gd name="connsiteX83" fmla="*/ 8512131 w 12193149"/>
              <a:gd name="connsiteY83" fmla="*/ 1935163 h 2344739"/>
              <a:gd name="connsiteX84" fmla="*/ 8507315 w 12193149"/>
              <a:gd name="connsiteY84" fmla="*/ 1938164 h 2344739"/>
              <a:gd name="connsiteX85" fmla="*/ 8499116 w 12193149"/>
              <a:gd name="connsiteY85" fmla="*/ 1940902 h 2344739"/>
              <a:gd name="connsiteX86" fmla="*/ 8498742 w 12193149"/>
              <a:gd name="connsiteY86" fmla="*/ 1940723 h 2344739"/>
              <a:gd name="connsiteX87" fmla="*/ 8491397 w 12193149"/>
              <a:gd name="connsiteY87" fmla="*/ 1943773 h 2344739"/>
              <a:gd name="connsiteX88" fmla="*/ 8368330 w 12193149"/>
              <a:gd name="connsiteY88" fmla="*/ 1957815 h 2344739"/>
              <a:gd name="connsiteX89" fmla="*/ 8354947 w 12193149"/>
              <a:gd name="connsiteY89" fmla="*/ 1958009 h 2344739"/>
              <a:gd name="connsiteX90" fmla="*/ 8321252 w 12193149"/>
              <a:gd name="connsiteY90" fmla="*/ 1974587 h 2344739"/>
              <a:gd name="connsiteX91" fmla="*/ 8315581 w 12193149"/>
              <a:gd name="connsiteY91" fmla="*/ 1974913 h 2344739"/>
              <a:gd name="connsiteX92" fmla="*/ 8296322 w 12193149"/>
              <a:gd name="connsiteY92" fmla="*/ 1988808 h 2344739"/>
              <a:gd name="connsiteX93" fmla="*/ 8285424 w 12193149"/>
              <a:gd name="connsiteY93" fmla="*/ 1994631 h 2344739"/>
              <a:gd name="connsiteX94" fmla="*/ 8284298 w 12193149"/>
              <a:gd name="connsiteY94" fmla="*/ 1999074 h 2344739"/>
              <a:gd name="connsiteX95" fmla="*/ 8267224 w 12193149"/>
              <a:gd name="connsiteY95" fmla="*/ 2006249 h 2344739"/>
              <a:gd name="connsiteX96" fmla="*/ 8264525 w 12193149"/>
              <a:gd name="connsiteY96" fmla="*/ 2006019 h 2344739"/>
              <a:gd name="connsiteX97" fmla="*/ 8253181 w 12193149"/>
              <a:gd name="connsiteY97" fmla="*/ 2015862 h 2344739"/>
              <a:gd name="connsiteX98" fmla="*/ 8246982 w 12193149"/>
              <a:gd name="connsiteY98" fmla="*/ 2028854 h 2344739"/>
              <a:gd name="connsiteX99" fmla="*/ 8091420 w 12193149"/>
              <a:gd name="connsiteY99" fmla="*/ 2075015 h 2344739"/>
              <a:gd name="connsiteX100" fmla="*/ 7906555 w 12193149"/>
              <a:gd name="connsiteY100" fmla="*/ 2116988 h 2344739"/>
              <a:gd name="connsiteX101" fmla="*/ 7719893 w 12193149"/>
              <a:gd name="connsiteY101" fmla="*/ 2142703 h 2344739"/>
              <a:gd name="connsiteX102" fmla="*/ 7615495 w 12193149"/>
              <a:gd name="connsiteY102" fmla="*/ 2139232 h 2344739"/>
              <a:gd name="connsiteX103" fmla="*/ 7528691 w 12193149"/>
              <a:gd name="connsiteY103" fmla="*/ 2145060 h 2344739"/>
              <a:gd name="connsiteX104" fmla="*/ 7520719 w 12193149"/>
              <a:gd name="connsiteY104" fmla="*/ 2147613 h 2344739"/>
              <a:gd name="connsiteX105" fmla="*/ 7508559 w 12193149"/>
              <a:gd name="connsiteY105" fmla="*/ 2148948 h 2344739"/>
              <a:gd name="connsiteX106" fmla="*/ 7508188 w 12193149"/>
              <a:gd name="connsiteY106" fmla="*/ 2148621 h 2344739"/>
              <a:gd name="connsiteX107" fmla="*/ 7496943 w 12193149"/>
              <a:gd name="connsiteY107" fmla="*/ 2150573 h 2344739"/>
              <a:gd name="connsiteX108" fmla="*/ 7406539 w 12193149"/>
              <a:gd name="connsiteY108" fmla="*/ 2142468 h 2344739"/>
              <a:gd name="connsiteX109" fmla="*/ 7219707 w 12193149"/>
              <a:gd name="connsiteY109" fmla="*/ 2156680 h 2344739"/>
              <a:gd name="connsiteX110" fmla="*/ 7202249 w 12193149"/>
              <a:gd name="connsiteY110" fmla="*/ 2161230 h 2344739"/>
              <a:gd name="connsiteX111" fmla="*/ 7198152 w 12193149"/>
              <a:gd name="connsiteY111" fmla="*/ 2166588 h 2344739"/>
              <a:gd name="connsiteX112" fmla="*/ 7171956 w 12193149"/>
              <a:gd name="connsiteY112" fmla="*/ 2171236 h 2344739"/>
              <a:gd name="connsiteX113" fmla="*/ 7098136 w 12193149"/>
              <a:gd name="connsiteY113" fmla="*/ 2183464 h 2344739"/>
              <a:gd name="connsiteX114" fmla="*/ 7019644 w 12193149"/>
              <a:gd name="connsiteY114" fmla="*/ 2183090 h 2344739"/>
              <a:gd name="connsiteX115" fmla="*/ 6905294 w 12193149"/>
              <a:gd name="connsiteY115" fmla="*/ 2212596 h 2344739"/>
              <a:gd name="connsiteX116" fmla="*/ 6709370 w 12193149"/>
              <a:gd name="connsiteY116" fmla="*/ 2240551 h 2344739"/>
              <a:gd name="connsiteX117" fmla="*/ 6550602 w 12193149"/>
              <a:gd name="connsiteY117" fmla="*/ 2269327 h 2344739"/>
              <a:gd name="connsiteX118" fmla="*/ 6318708 w 12193149"/>
              <a:gd name="connsiteY118" fmla="*/ 2316127 h 2344739"/>
              <a:gd name="connsiteX119" fmla="*/ 6169822 w 12193149"/>
              <a:gd name="connsiteY119" fmla="*/ 2318214 h 2344739"/>
              <a:gd name="connsiteX120" fmla="*/ 6074996 w 12193149"/>
              <a:gd name="connsiteY120" fmla="*/ 2338676 h 2344739"/>
              <a:gd name="connsiteX121" fmla="*/ 6069677 w 12193149"/>
              <a:gd name="connsiteY121" fmla="*/ 2337139 h 2344739"/>
              <a:gd name="connsiteX122" fmla="*/ 6049786 w 12193149"/>
              <a:gd name="connsiteY122" fmla="*/ 2337822 h 2344739"/>
              <a:gd name="connsiteX123" fmla="*/ 6042433 w 12193149"/>
              <a:gd name="connsiteY123" fmla="*/ 2329473 h 2344739"/>
              <a:gd name="connsiteX124" fmla="*/ 6011238 w 12193149"/>
              <a:gd name="connsiteY124" fmla="*/ 2324380 h 2344739"/>
              <a:gd name="connsiteX125" fmla="*/ 5958523 w 12193149"/>
              <a:gd name="connsiteY125" fmla="*/ 2328024 h 2344739"/>
              <a:gd name="connsiteX126" fmla="*/ 5760067 w 12193149"/>
              <a:gd name="connsiteY126" fmla="*/ 2343716 h 2344739"/>
              <a:gd name="connsiteX127" fmla="*/ 5628108 w 12193149"/>
              <a:gd name="connsiteY127" fmla="*/ 2344739 h 2344739"/>
              <a:gd name="connsiteX128" fmla="*/ 5472054 w 12193149"/>
              <a:gd name="connsiteY128" fmla="*/ 2330719 h 2344739"/>
              <a:gd name="connsiteX129" fmla="*/ 5433909 w 12193149"/>
              <a:gd name="connsiteY129" fmla="*/ 2319466 h 2344739"/>
              <a:gd name="connsiteX130" fmla="*/ 5382817 w 12193149"/>
              <a:gd name="connsiteY130" fmla="*/ 2301764 h 2344739"/>
              <a:gd name="connsiteX131" fmla="*/ 5262912 w 12193149"/>
              <a:gd name="connsiteY131" fmla="*/ 2281347 h 2344739"/>
              <a:gd name="connsiteX132" fmla="*/ 5224109 w 12193149"/>
              <a:gd name="connsiteY132" fmla="*/ 2270223 h 2344739"/>
              <a:gd name="connsiteX133" fmla="*/ 5175808 w 12193149"/>
              <a:gd name="connsiteY133" fmla="*/ 2267233 h 2344739"/>
              <a:gd name="connsiteX134" fmla="*/ 5157702 w 12193149"/>
              <a:gd name="connsiteY134" fmla="*/ 2260010 h 2344739"/>
              <a:gd name="connsiteX135" fmla="*/ 5143747 w 12193149"/>
              <a:gd name="connsiteY135" fmla="*/ 2256610 h 2344739"/>
              <a:gd name="connsiteX136" fmla="*/ 5140744 w 12193149"/>
              <a:gd name="connsiteY136" fmla="*/ 2254509 h 2344739"/>
              <a:gd name="connsiteX137" fmla="*/ 5122807 w 12193149"/>
              <a:gd name="connsiteY137" fmla="*/ 2243656 h 2344739"/>
              <a:gd name="connsiteX138" fmla="*/ 5066938 w 12193149"/>
              <a:gd name="connsiteY138" fmla="*/ 2250227 h 2344739"/>
              <a:gd name="connsiteX139" fmla="*/ 5012662 w 12193149"/>
              <a:gd name="connsiteY139" fmla="*/ 2233846 h 2344739"/>
              <a:gd name="connsiteX140" fmla="*/ 4841589 w 12193149"/>
              <a:gd name="connsiteY140" fmla="*/ 2209829 h 2344739"/>
              <a:gd name="connsiteX141" fmla="*/ 4763595 w 12193149"/>
              <a:gd name="connsiteY141" fmla="*/ 2182061 h 2344739"/>
              <a:gd name="connsiteX142" fmla="*/ 4724334 w 12193149"/>
              <a:gd name="connsiteY142" fmla="*/ 2173047 h 2344739"/>
              <a:gd name="connsiteX143" fmla="*/ 4722324 w 12193149"/>
              <a:gd name="connsiteY143" fmla="*/ 2172298 h 2344739"/>
              <a:gd name="connsiteX144" fmla="*/ 4723259 w 12193149"/>
              <a:gd name="connsiteY144" fmla="*/ 2172087 h 2344739"/>
              <a:gd name="connsiteX145" fmla="*/ 4718350 w 12193149"/>
              <a:gd name="connsiteY145" fmla="*/ 2170817 h 2344739"/>
              <a:gd name="connsiteX146" fmla="*/ 4722324 w 12193149"/>
              <a:gd name="connsiteY146" fmla="*/ 2172298 h 2344739"/>
              <a:gd name="connsiteX147" fmla="*/ 4716674 w 12193149"/>
              <a:gd name="connsiteY147" fmla="*/ 2173573 h 2344739"/>
              <a:gd name="connsiteX148" fmla="*/ 4516962 w 12193149"/>
              <a:gd name="connsiteY148" fmla="*/ 2163671 h 2344739"/>
              <a:gd name="connsiteX149" fmla="*/ 4429691 w 12193149"/>
              <a:gd name="connsiteY149" fmla="*/ 2153020 h 2344739"/>
              <a:gd name="connsiteX150" fmla="*/ 4364023 w 12193149"/>
              <a:gd name="connsiteY150" fmla="*/ 2151674 h 2344739"/>
              <a:gd name="connsiteX151" fmla="*/ 4318114 w 12193149"/>
              <a:gd name="connsiteY151" fmla="*/ 2158289 h 2344739"/>
              <a:gd name="connsiteX152" fmla="*/ 4316258 w 12193149"/>
              <a:gd name="connsiteY152" fmla="*/ 2156948 h 2344739"/>
              <a:gd name="connsiteX153" fmla="*/ 4296292 w 12193149"/>
              <a:gd name="connsiteY153" fmla="*/ 2155069 h 2344739"/>
              <a:gd name="connsiteX154" fmla="*/ 4291212 w 12193149"/>
              <a:gd name="connsiteY154" fmla="*/ 2157986 h 2344739"/>
              <a:gd name="connsiteX155" fmla="*/ 4277290 w 12193149"/>
              <a:gd name="connsiteY155" fmla="*/ 2157740 h 2344739"/>
              <a:gd name="connsiteX156" fmla="*/ 4249265 w 12193149"/>
              <a:gd name="connsiteY156" fmla="*/ 2160064 h 2344739"/>
              <a:gd name="connsiteX157" fmla="*/ 4203199 w 12193149"/>
              <a:gd name="connsiteY157" fmla="*/ 2157269 h 2344739"/>
              <a:gd name="connsiteX158" fmla="*/ 4202893 w 12193149"/>
              <a:gd name="connsiteY158" fmla="*/ 2156010 h 2344739"/>
              <a:gd name="connsiteX159" fmla="*/ 4192396 w 12193149"/>
              <a:gd name="connsiteY159" fmla="*/ 2150376 h 2344739"/>
              <a:gd name="connsiteX160" fmla="*/ 4143893 w 12193149"/>
              <a:gd name="connsiteY160" fmla="*/ 2134511 h 2344739"/>
              <a:gd name="connsiteX161" fmla="*/ 4084245 w 12193149"/>
              <a:gd name="connsiteY161" fmla="*/ 2107978 h 2344739"/>
              <a:gd name="connsiteX162" fmla="*/ 4075694 w 12193149"/>
              <a:gd name="connsiteY162" fmla="*/ 2107143 h 2344739"/>
              <a:gd name="connsiteX163" fmla="*/ 4075575 w 12193149"/>
              <a:gd name="connsiteY163" fmla="*/ 2106844 h 2344739"/>
              <a:gd name="connsiteX164" fmla="*/ 4066658 w 12193149"/>
              <a:gd name="connsiteY164" fmla="*/ 2105400 h 2344739"/>
              <a:gd name="connsiteX165" fmla="*/ 4060102 w 12193149"/>
              <a:gd name="connsiteY165" fmla="*/ 2105618 h 2344739"/>
              <a:gd name="connsiteX166" fmla="*/ 4043512 w 12193149"/>
              <a:gd name="connsiteY166" fmla="*/ 2103997 h 2344739"/>
              <a:gd name="connsiteX167" fmla="*/ 4038145 w 12193149"/>
              <a:gd name="connsiteY167" fmla="*/ 2101563 h 2344739"/>
              <a:gd name="connsiteX168" fmla="*/ 4036511 w 12193149"/>
              <a:gd name="connsiteY168" fmla="*/ 2097896 h 2344739"/>
              <a:gd name="connsiteX169" fmla="*/ 4034926 w 12193149"/>
              <a:gd name="connsiteY169" fmla="*/ 2098131 h 2344739"/>
              <a:gd name="connsiteX170" fmla="*/ 4005686 w 12193149"/>
              <a:gd name="connsiteY170" fmla="*/ 2085563 h 2344739"/>
              <a:gd name="connsiteX171" fmla="*/ 3937994 w 12193149"/>
              <a:gd name="connsiteY171" fmla="*/ 2068106 h 2344739"/>
              <a:gd name="connsiteX172" fmla="*/ 3898423 w 12193149"/>
              <a:gd name="connsiteY172" fmla="*/ 2062451 h 2344739"/>
              <a:gd name="connsiteX173" fmla="*/ 3790908 w 12193149"/>
              <a:gd name="connsiteY173" fmla="*/ 2042213 h 2344739"/>
              <a:gd name="connsiteX174" fmla="*/ 3683661 w 12193149"/>
              <a:gd name="connsiteY174" fmla="*/ 2018290 h 2344739"/>
              <a:gd name="connsiteX175" fmla="*/ 3611183 w 12193149"/>
              <a:gd name="connsiteY175" fmla="*/ 1986019 h 2344739"/>
              <a:gd name="connsiteX176" fmla="*/ 3605003 w 12193149"/>
              <a:gd name="connsiteY176" fmla="*/ 1987381 h 2344739"/>
              <a:gd name="connsiteX177" fmla="*/ 3595884 w 12193149"/>
              <a:gd name="connsiteY177" fmla="*/ 1987545 h 2344739"/>
              <a:gd name="connsiteX178" fmla="*/ 3595649 w 12193149"/>
              <a:gd name="connsiteY178" fmla="*/ 1987276 h 2344739"/>
              <a:gd name="connsiteX179" fmla="*/ 3587126 w 12193149"/>
              <a:gd name="connsiteY179" fmla="*/ 1987966 h 2344739"/>
              <a:gd name="connsiteX180" fmla="*/ 3537283 w 12193149"/>
              <a:gd name="connsiteY180" fmla="*/ 1978267 h 2344739"/>
              <a:gd name="connsiteX181" fmla="*/ 3474371 w 12193149"/>
              <a:gd name="connsiteY181" fmla="*/ 1974606 h 2344739"/>
              <a:gd name="connsiteX182" fmla="*/ 3401876 w 12193149"/>
              <a:gd name="connsiteY182" fmla="*/ 1962558 h 2344739"/>
              <a:gd name="connsiteX183" fmla="*/ 3365036 w 12193149"/>
              <a:gd name="connsiteY183" fmla="*/ 1979510 h 2344739"/>
              <a:gd name="connsiteX184" fmla="*/ 3345174 w 12193149"/>
              <a:gd name="connsiteY184" fmla="*/ 1981192 h 2344739"/>
              <a:gd name="connsiteX185" fmla="*/ 3342846 w 12193149"/>
              <a:gd name="connsiteY185" fmla="*/ 1980217 h 2344739"/>
              <a:gd name="connsiteX186" fmla="*/ 3263504 w 12193149"/>
              <a:gd name="connsiteY186" fmla="*/ 1986094 h 2344739"/>
              <a:gd name="connsiteX187" fmla="*/ 3143704 w 12193149"/>
              <a:gd name="connsiteY187" fmla="*/ 1993869 h 2344739"/>
              <a:gd name="connsiteX188" fmla="*/ 3031439 w 12193149"/>
              <a:gd name="connsiteY188" fmla="*/ 1996512 h 2344739"/>
              <a:gd name="connsiteX189" fmla="*/ 2782717 w 12193149"/>
              <a:gd name="connsiteY189" fmla="*/ 2018333 h 2344739"/>
              <a:gd name="connsiteX190" fmla="*/ 2647675 w 12193149"/>
              <a:gd name="connsiteY190" fmla="*/ 2028869 h 2344739"/>
              <a:gd name="connsiteX191" fmla="*/ 2569176 w 12193149"/>
              <a:gd name="connsiteY191" fmla="*/ 2002628 h 2344739"/>
              <a:gd name="connsiteX192" fmla="*/ 2444403 w 12193149"/>
              <a:gd name="connsiteY192" fmla="*/ 2016529 h 2344739"/>
              <a:gd name="connsiteX193" fmla="*/ 2316260 w 12193149"/>
              <a:gd name="connsiteY193" fmla="*/ 2024996 h 2344739"/>
              <a:gd name="connsiteX194" fmla="*/ 2209726 w 12193149"/>
              <a:gd name="connsiteY194" fmla="*/ 2019763 h 2344739"/>
              <a:gd name="connsiteX195" fmla="*/ 2095813 w 12193149"/>
              <a:gd name="connsiteY195" fmla="*/ 2003052 h 2344739"/>
              <a:gd name="connsiteX196" fmla="*/ 1998504 w 12193149"/>
              <a:gd name="connsiteY196" fmla="*/ 1995032 h 2344739"/>
              <a:gd name="connsiteX197" fmla="*/ 1929320 w 12193149"/>
              <a:gd name="connsiteY197" fmla="*/ 2016977 h 2344739"/>
              <a:gd name="connsiteX198" fmla="*/ 1922798 w 12193149"/>
              <a:gd name="connsiteY198" fmla="*/ 2012146 h 2344739"/>
              <a:gd name="connsiteX199" fmla="*/ 1874228 w 12193149"/>
              <a:gd name="connsiteY199" fmla="*/ 2013741 h 2344739"/>
              <a:gd name="connsiteX200" fmla="*/ 1787803 w 12193149"/>
              <a:gd name="connsiteY200" fmla="*/ 2041363 h 2344739"/>
              <a:gd name="connsiteX201" fmla="*/ 1739352 w 12193149"/>
              <a:gd name="connsiteY201" fmla="*/ 2036312 h 2344739"/>
              <a:gd name="connsiteX202" fmla="*/ 1676219 w 12193149"/>
              <a:gd name="connsiteY202" fmla="*/ 2019963 h 2344739"/>
              <a:gd name="connsiteX203" fmla="*/ 1609817 w 12193149"/>
              <a:gd name="connsiteY203" fmla="*/ 2013066 h 2344739"/>
              <a:gd name="connsiteX204" fmla="*/ 1497258 w 12193149"/>
              <a:gd name="connsiteY204" fmla="*/ 1987476 h 2344739"/>
              <a:gd name="connsiteX205" fmla="*/ 1151127 w 12193149"/>
              <a:gd name="connsiteY205" fmla="*/ 1938041 h 2344739"/>
              <a:gd name="connsiteX206" fmla="*/ 859417 w 12193149"/>
              <a:gd name="connsiteY206" fmla="*/ 1928608 h 2344739"/>
              <a:gd name="connsiteX207" fmla="*/ 838688 w 12193149"/>
              <a:gd name="connsiteY207" fmla="*/ 1929821 h 2344739"/>
              <a:gd name="connsiteX208" fmla="*/ 817957 w 12193149"/>
              <a:gd name="connsiteY208" fmla="*/ 1927857 h 2344739"/>
              <a:gd name="connsiteX209" fmla="*/ 812654 w 12193149"/>
              <a:gd name="connsiteY209" fmla="*/ 1930751 h 2344739"/>
              <a:gd name="connsiteX210" fmla="*/ 721195 w 12193149"/>
              <a:gd name="connsiteY210" fmla="*/ 1929661 h 2344739"/>
              <a:gd name="connsiteX211" fmla="*/ 720890 w 12193149"/>
              <a:gd name="connsiteY211" fmla="*/ 1928399 h 2344739"/>
              <a:gd name="connsiteX212" fmla="*/ 710023 w 12193149"/>
              <a:gd name="connsiteY212" fmla="*/ 1922722 h 2344739"/>
              <a:gd name="connsiteX213" fmla="*/ 597940 w 12193149"/>
              <a:gd name="connsiteY213" fmla="*/ 1879864 h 2344739"/>
              <a:gd name="connsiteX214" fmla="*/ 579683 w 12193149"/>
              <a:gd name="connsiteY214" fmla="*/ 1877212 h 2344739"/>
              <a:gd name="connsiteX215" fmla="*/ 572865 w 12193149"/>
              <a:gd name="connsiteY215" fmla="*/ 1877401 h 2344739"/>
              <a:gd name="connsiteX216" fmla="*/ 446247 w 12193149"/>
              <a:gd name="connsiteY216" fmla="*/ 1839371 h 2344739"/>
              <a:gd name="connsiteX217" fmla="*/ 405163 w 12193149"/>
              <a:gd name="connsiteY217" fmla="*/ 1833548 h 2344739"/>
              <a:gd name="connsiteX218" fmla="*/ 293583 w 12193149"/>
              <a:gd name="connsiteY218" fmla="*/ 1812852 h 2344739"/>
              <a:gd name="connsiteX219" fmla="*/ 119529 w 12193149"/>
              <a:gd name="connsiteY219" fmla="*/ 1761047 h 2344739"/>
              <a:gd name="connsiteX220" fmla="*/ 16674 w 12193149"/>
              <a:gd name="connsiteY220" fmla="*/ 1758191 h 2344739"/>
              <a:gd name="connsiteX221" fmla="*/ 1150 w 12193149"/>
              <a:gd name="connsiteY221" fmla="*/ 1752722 h 2344739"/>
              <a:gd name="connsiteX222" fmla="*/ 1148 w 12193149"/>
              <a:gd name="connsiteY222" fmla="*/ 222213 h 2344739"/>
              <a:gd name="connsiteX223" fmla="*/ 1148 w 12193149"/>
              <a:gd name="connsiteY223"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14960 w 12193149"/>
              <a:gd name="connsiteY68" fmla="*/ 1919069 h 2344739"/>
              <a:gd name="connsiteX69" fmla="*/ 9054601 w 12193149"/>
              <a:gd name="connsiteY69" fmla="*/ 1910755 h 2344739"/>
              <a:gd name="connsiteX70" fmla="*/ 9006634 w 12193149"/>
              <a:gd name="connsiteY70" fmla="*/ 1914040 h 2344739"/>
              <a:gd name="connsiteX71" fmla="*/ 9006349 w 12193149"/>
              <a:gd name="connsiteY71" fmla="*/ 1913800 h 2344739"/>
              <a:gd name="connsiteX72" fmla="*/ 8997380 w 12193149"/>
              <a:gd name="connsiteY72" fmla="*/ 1915011 h 2344739"/>
              <a:gd name="connsiteX73" fmla="*/ 8991542 w 12193149"/>
              <a:gd name="connsiteY73" fmla="*/ 1917072 h 2344739"/>
              <a:gd name="connsiteX74" fmla="*/ 8975485 w 12193149"/>
              <a:gd name="connsiteY74" fmla="*/ 1920298 h 2344739"/>
              <a:gd name="connsiteX75" fmla="*/ 8969159 w 12193149"/>
              <a:gd name="connsiteY75" fmla="*/ 1919598 h 2344739"/>
              <a:gd name="connsiteX76" fmla="*/ 8964196 w 12193149"/>
              <a:gd name="connsiteY76" fmla="*/ 1917373 h 2344739"/>
              <a:gd name="connsiteX77" fmla="*/ 8930136 w 12193149"/>
              <a:gd name="connsiteY77" fmla="*/ 1914185 h 2344739"/>
              <a:gd name="connsiteX78" fmla="*/ 8753592 w 12193149"/>
              <a:gd name="connsiteY78" fmla="*/ 1933417 h 2344739"/>
              <a:gd name="connsiteX79" fmla="*/ 8708995 w 12193149"/>
              <a:gd name="connsiteY79" fmla="*/ 1935518 h 2344739"/>
              <a:gd name="connsiteX80" fmla="*/ 8597219 w 12193149"/>
              <a:gd name="connsiteY80" fmla="*/ 1944090 h 2344739"/>
              <a:gd name="connsiteX81" fmla="*/ 8526378 w 12193149"/>
              <a:gd name="connsiteY81" fmla="*/ 1929248 h 2344739"/>
              <a:gd name="connsiteX82" fmla="*/ 8512131 w 12193149"/>
              <a:gd name="connsiteY82" fmla="*/ 1935163 h 2344739"/>
              <a:gd name="connsiteX83" fmla="*/ 8507315 w 12193149"/>
              <a:gd name="connsiteY83" fmla="*/ 1938164 h 2344739"/>
              <a:gd name="connsiteX84" fmla="*/ 8499116 w 12193149"/>
              <a:gd name="connsiteY84" fmla="*/ 1940902 h 2344739"/>
              <a:gd name="connsiteX85" fmla="*/ 8498742 w 12193149"/>
              <a:gd name="connsiteY85" fmla="*/ 1940723 h 2344739"/>
              <a:gd name="connsiteX86" fmla="*/ 8491397 w 12193149"/>
              <a:gd name="connsiteY86" fmla="*/ 1943773 h 2344739"/>
              <a:gd name="connsiteX87" fmla="*/ 8368330 w 12193149"/>
              <a:gd name="connsiteY87" fmla="*/ 1957815 h 2344739"/>
              <a:gd name="connsiteX88" fmla="*/ 8354947 w 12193149"/>
              <a:gd name="connsiteY88" fmla="*/ 1958009 h 2344739"/>
              <a:gd name="connsiteX89" fmla="*/ 8321252 w 12193149"/>
              <a:gd name="connsiteY89" fmla="*/ 1974587 h 2344739"/>
              <a:gd name="connsiteX90" fmla="*/ 8315581 w 12193149"/>
              <a:gd name="connsiteY90" fmla="*/ 1974913 h 2344739"/>
              <a:gd name="connsiteX91" fmla="*/ 8296322 w 12193149"/>
              <a:gd name="connsiteY91" fmla="*/ 1988808 h 2344739"/>
              <a:gd name="connsiteX92" fmla="*/ 8285424 w 12193149"/>
              <a:gd name="connsiteY92" fmla="*/ 1994631 h 2344739"/>
              <a:gd name="connsiteX93" fmla="*/ 8284298 w 12193149"/>
              <a:gd name="connsiteY93" fmla="*/ 1999074 h 2344739"/>
              <a:gd name="connsiteX94" fmla="*/ 8267224 w 12193149"/>
              <a:gd name="connsiteY94" fmla="*/ 2006249 h 2344739"/>
              <a:gd name="connsiteX95" fmla="*/ 8264525 w 12193149"/>
              <a:gd name="connsiteY95" fmla="*/ 2006019 h 2344739"/>
              <a:gd name="connsiteX96" fmla="*/ 8253181 w 12193149"/>
              <a:gd name="connsiteY96" fmla="*/ 2015862 h 2344739"/>
              <a:gd name="connsiteX97" fmla="*/ 8246982 w 12193149"/>
              <a:gd name="connsiteY97" fmla="*/ 2028854 h 2344739"/>
              <a:gd name="connsiteX98" fmla="*/ 8091420 w 12193149"/>
              <a:gd name="connsiteY98" fmla="*/ 2075015 h 2344739"/>
              <a:gd name="connsiteX99" fmla="*/ 7906555 w 12193149"/>
              <a:gd name="connsiteY99" fmla="*/ 2116988 h 2344739"/>
              <a:gd name="connsiteX100" fmla="*/ 7719893 w 12193149"/>
              <a:gd name="connsiteY100" fmla="*/ 2142703 h 2344739"/>
              <a:gd name="connsiteX101" fmla="*/ 7615495 w 12193149"/>
              <a:gd name="connsiteY101" fmla="*/ 2139232 h 2344739"/>
              <a:gd name="connsiteX102" fmla="*/ 7528691 w 12193149"/>
              <a:gd name="connsiteY102" fmla="*/ 2145060 h 2344739"/>
              <a:gd name="connsiteX103" fmla="*/ 7520719 w 12193149"/>
              <a:gd name="connsiteY103" fmla="*/ 2147613 h 2344739"/>
              <a:gd name="connsiteX104" fmla="*/ 7508559 w 12193149"/>
              <a:gd name="connsiteY104" fmla="*/ 2148948 h 2344739"/>
              <a:gd name="connsiteX105" fmla="*/ 7508188 w 12193149"/>
              <a:gd name="connsiteY105" fmla="*/ 2148621 h 2344739"/>
              <a:gd name="connsiteX106" fmla="*/ 7496943 w 12193149"/>
              <a:gd name="connsiteY106" fmla="*/ 2150573 h 2344739"/>
              <a:gd name="connsiteX107" fmla="*/ 7406539 w 12193149"/>
              <a:gd name="connsiteY107" fmla="*/ 2142468 h 2344739"/>
              <a:gd name="connsiteX108" fmla="*/ 7219707 w 12193149"/>
              <a:gd name="connsiteY108" fmla="*/ 2156680 h 2344739"/>
              <a:gd name="connsiteX109" fmla="*/ 7202249 w 12193149"/>
              <a:gd name="connsiteY109" fmla="*/ 2161230 h 2344739"/>
              <a:gd name="connsiteX110" fmla="*/ 7198152 w 12193149"/>
              <a:gd name="connsiteY110" fmla="*/ 2166588 h 2344739"/>
              <a:gd name="connsiteX111" fmla="*/ 7171956 w 12193149"/>
              <a:gd name="connsiteY111" fmla="*/ 2171236 h 2344739"/>
              <a:gd name="connsiteX112" fmla="*/ 7098136 w 12193149"/>
              <a:gd name="connsiteY112" fmla="*/ 2183464 h 2344739"/>
              <a:gd name="connsiteX113" fmla="*/ 7019644 w 12193149"/>
              <a:gd name="connsiteY113" fmla="*/ 2183090 h 2344739"/>
              <a:gd name="connsiteX114" fmla="*/ 6905294 w 12193149"/>
              <a:gd name="connsiteY114" fmla="*/ 2212596 h 2344739"/>
              <a:gd name="connsiteX115" fmla="*/ 6709370 w 12193149"/>
              <a:gd name="connsiteY115" fmla="*/ 2240551 h 2344739"/>
              <a:gd name="connsiteX116" fmla="*/ 6550602 w 12193149"/>
              <a:gd name="connsiteY116" fmla="*/ 2269327 h 2344739"/>
              <a:gd name="connsiteX117" fmla="*/ 6318708 w 12193149"/>
              <a:gd name="connsiteY117" fmla="*/ 2316127 h 2344739"/>
              <a:gd name="connsiteX118" fmla="*/ 6169822 w 12193149"/>
              <a:gd name="connsiteY118" fmla="*/ 2318214 h 2344739"/>
              <a:gd name="connsiteX119" fmla="*/ 6074996 w 12193149"/>
              <a:gd name="connsiteY119" fmla="*/ 2338676 h 2344739"/>
              <a:gd name="connsiteX120" fmla="*/ 6069677 w 12193149"/>
              <a:gd name="connsiteY120" fmla="*/ 2337139 h 2344739"/>
              <a:gd name="connsiteX121" fmla="*/ 6049786 w 12193149"/>
              <a:gd name="connsiteY121" fmla="*/ 2337822 h 2344739"/>
              <a:gd name="connsiteX122" fmla="*/ 6042433 w 12193149"/>
              <a:gd name="connsiteY122" fmla="*/ 2329473 h 2344739"/>
              <a:gd name="connsiteX123" fmla="*/ 6011238 w 12193149"/>
              <a:gd name="connsiteY123" fmla="*/ 2324380 h 2344739"/>
              <a:gd name="connsiteX124" fmla="*/ 5958523 w 12193149"/>
              <a:gd name="connsiteY124" fmla="*/ 2328024 h 2344739"/>
              <a:gd name="connsiteX125" fmla="*/ 5760067 w 12193149"/>
              <a:gd name="connsiteY125" fmla="*/ 2343716 h 2344739"/>
              <a:gd name="connsiteX126" fmla="*/ 5628108 w 12193149"/>
              <a:gd name="connsiteY126" fmla="*/ 2344739 h 2344739"/>
              <a:gd name="connsiteX127" fmla="*/ 5472054 w 12193149"/>
              <a:gd name="connsiteY127" fmla="*/ 2330719 h 2344739"/>
              <a:gd name="connsiteX128" fmla="*/ 5433909 w 12193149"/>
              <a:gd name="connsiteY128" fmla="*/ 2319466 h 2344739"/>
              <a:gd name="connsiteX129" fmla="*/ 5382817 w 12193149"/>
              <a:gd name="connsiteY129" fmla="*/ 2301764 h 2344739"/>
              <a:gd name="connsiteX130" fmla="*/ 5262912 w 12193149"/>
              <a:gd name="connsiteY130" fmla="*/ 2281347 h 2344739"/>
              <a:gd name="connsiteX131" fmla="*/ 5224109 w 12193149"/>
              <a:gd name="connsiteY131" fmla="*/ 2270223 h 2344739"/>
              <a:gd name="connsiteX132" fmla="*/ 5175808 w 12193149"/>
              <a:gd name="connsiteY132" fmla="*/ 2267233 h 2344739"/>
              <a:gd name="connsiteX133" fmla="*/ 5157702 w 12193149"/>
              <a:gd name="connsiteY133" fmla="*/ 2260010 h 2344739"/>
              <a:gd name="connsiteX134" fmla="*/ 5143747 w 12193149"/>
              <a:gd name="connsiteY134" fmla="*/ 2256610 h 2344739"/>
              <a:gd name="connsiteX135" fmla="*/ 5140744 w 12193149"/>
              <a:gd name="connsiteY135" fmla="*/ 2254509 h 2344739"/>
              <a:gd name="connsiteX136" fmla="*/ 5122807 w 12193149"/>
              <a:gd name="connsiteY136" fmla="*/ 2243656 h 2344739"/>
              <a:gd name="connsiteX137" fmla="*/ 5066938 w 12193149"/>
              <a:gd name="connsiteY137" fmla="*/ 2250227 h 2344739"/>
              <a:gd name="connsiteX138" fmla="*/ 5012662 w 12193149"/>
              <a:gd name="connsiteY138" fmla="*/ 2233846 h 2344739"/>
              <a:gd name="connsiteX139" fmla="*/ 4841589 w 12193149"/>
              <a:gd name="connsiteY139" fmla="*/ 2209829 h 2344739"/>
              <a:gd name="connsiteX140" fmla="*/ 4763595 w 12193149"/>
              <a:gd name="connsiteY140" fmla="*/ 2182061 h 2344739"/>
              <a:gd name="connsiteX141" fmla="*/ 4724334 w 12193149"/>
              <a:gd name="connsiteY141" fmla="*/ 2173047 h 2344739"/>
              <a:gd name="connsiteX142" fmla="*/ 4722324 w 12193149"/>
              <a:gd name="connsiteY142" fmla="*/ 2172298 h 2344739"/>
              <a:gd name="connsiteX143" fmla="*/ 4723259 w 12193149"/>
              <a:gd name="connsiteY143" fmla="*/ 2172087 h 2344739"/>
              <a:gd name="connsiteX144" fmla="*/ 4718350 w 12193149"/>
              <a:gd name="connsiteY144" fmla="*/ 2170817 h 2344739"/>
              <a:gd name="connsiteX145" fmla="*/ 4722324 w 12193149"/>
              <a:gd name="connsiteY145" fmla="*/ 2172298 h 2344739"/>
              <a:gd name="connsiteX146" fmla="*/ 4716674 w 12193149"/>
              <a:gd name="connsiteY146" fmla="*/ 2173573 h 2344739"/>
              <a:gd name="connsiteX147" fmla="*/ 4516962 w 12193149"/>
              <a:gd name="connsiteY147" fmla="*/ 2163671 h 2344739"/>
              <a:gd name="connsiteX148" fmla="*/ 4429691 w 12193149"/>
              <a:gd name="connsiteY148" fmla="*/ 2153020 h 2344739"/>
              <a:gd name="connsiteX149" fmla="*/ 4364023 w 12193149"/>
              <a:gd name="connsiteY149" fmla="*/ 2151674 h 2344739"/>
              <a:gd name="connsiteX150" fmla="*/ 4318114 w 12193149"/>
              <a:gd name="connsiteY150" fmla="*/ 2158289 h 2344739"/>
              <a:gd name="connsiteX151" fmla="*/ 4316258 w 12193149"/>
              <a:gd name="connsiteY151" fmla="*/ 2156948 h 2344739"/>
              <a:gd name="connsiteX152" fmla="*/ 4296292 w 12193149"/>
              <a:gd name="connsiteY152" fmla="*/ 2155069 h 2344739"/>
              <a:gd name="connsiteX153" fmla="*/ 4291212 w 12193149"/>
              <a:gd name="connsiteY153" fmla="*/ 2157986 h 2344739"/>
              <a:gd name="connsiteX154" fmla="*/ 4277290 w 12193149"/>
              <a:gd name="connsiteY154" fmla="*/ 2157740 h 2344739"/>
              <a:gd name="connsiteX155" fmla="*/ 4249265 w 12193149"/>
              <a:gd name="connsiteY155" fmla="*/ 2160064 h 2344739"/>
              <a:gd name="connsiteX156" fmla="*/ 4203199 w 12193149"/>
              <a:gd name="connsiteY156" fmla="*/ 2157269 h 2344739"/>
              <a:gd name="connsiteX157" fmla="*/ 4202893 w 12193149"/>
              <a:gd name="connsiteY157" fmla="*/ 2156010 h 2344739"/>
              <a:gd name="connsiteX158" fmla="*/ 4192396 w 12193149"/>
              <a:gd name="connsiteY158" fmla="*/ 2150376 h 2344739"/>
              <a:gd name="connsiteX159" fmla="*/ 4143893 w 12193149"/>
              <a:gd name="connsiteY159" fmla="*/ 2134511 h 2344739"/>
              <a:gd name="connsiteX160" fmla="*/ 4084245 w 12193149"/>
              <a:gd name="connsiteY160" fmla="*/ 2107978 h 2344739"/>
              <a:gd name="connsiteX161" fmla="*/ 4075694 w 12193149"/>
              <a:gd name="connsiteY161" fmla="*/ 2107143 h 2344739"/>
              <a:gd name="connsiteX162" fmla="*/ 4075575 w 12193149"/>
              <a:gd name="connsiteY162" fmla="*/ 2106844 h 2344739"/>
              <a:gd name="connsiteX163" fmla="*/ 4066658 w 12193149"/>
              <a:gd name="connsiteY163" fmla="*/ 2105400 h 2344739"/>
              <a:gd name="connsiteX164" fmla="*/ 4060102 w 12193149"/>
              <a:gd name="connsiteY164" fmla="*/ 2105618 h 2344739"/>
              <a:gd name="connsiteX165" fmla="*/ 4043512 w 12193149"/>
              <a:gd name="connsiteY165" fmla="*/ 2103997 h 2344739"/>
              <a:gd name="connsiteX166" fmla="*/ 4038145 w 12193149"/>
              <a:gd name="connsiteY166" fmla="*/ 2101563 h 2344739"/>
              <a:gd name="connsiteX167" fmla="*/ 4036511 w 12193149"/>
              <a:gd name="connsiteY167" fmla="*/ 2097896 h 2344739"/>
              <a:gd name="connsiteX168" fmla="*/ 4034926 w 12193149"/>
              <a:gd name="connsiteY168" fmla="*/ 2098131 h 2344739"/>
              <a:gd name="connsiteX169" fmla="*/ 4005686 w 12193149"/>
              <a:gd name="connsiteY169" fmla="*/ 2085563 h 2344739"/>
              <a:gd name="connsiteX170" fmla="*/ 3937994 w 12193149"/>
              <a:gd name="connsiteY170" fmla="*/ 2068106 h 2344739"/>
              <a:gd name="connsiteX171" fmla="*/ 3898423 w 12193149"/>
              <a:gd name="connsiteY171" fmla="*/ 2062451 h 2344739"/>
              <a:gd name="connsiteX172" fmla="*/ 3790908 w 12193149"/>
              <a:gd name="connsiteY172" fmla="*/ 2042213 h 2344739"/>
              <a:gd name="connsiteX173" fmla="*/ 3683661 w 12193149"/>
              <a:gd name="connsiteY173" fmla="*/ 2018290 h 2344739"/>
              <a:gd name="connsiteX174" fmla="*/ 3611183 w 12193149"/>
              <a:gd name="connsiteY174" fmla="*/ 1986019 h 2344739"/>
              <a:gd name="connsiteX175" fmla="*/ 3605003 w 12193149"/>
              <a:gd name="connsiteY175" fmla="*/ 1987381 h 2344739"/>
              <a:gd name="connsiteX176" fmla="*/ 3595884 w 12193149"/>
              <a:gd name="connsiteY176" fmla="*/ 1987545 h 2344739"/>
              <a:gd name="connsiteX177" fmla="*/ 3595649 w 12193149"/>
              <a:gd name="connsiteY177" fmla="*/ 1987276 h 2344739"/>
              <a:gd name="connsiteX178" fmla="*/ 3587126 w 12193149"/>
              <a:gd name="connsiteY178" fmla="*/ 1987966 h 2344739"/>
              <a:gd name="connsiteX179" fmla="*/ 3537283 w 12193149"/>
              <a:gd name="connsiteY179" fmla="*/ 1978267 h 2344739"/>
              <a:gd name="connsiteX180" fmla="*/ 3474371 w 12193149"/>
              <a:gd name="connsiteY180" fmla="*/ 1974606 h 2344739"/>
              <a:gd name="connsiteX181" fmla="*/ 3401876 w 12193149"/>
              <a:gd name="connsiteY181" fmla="*/ 1962558 h 2344739"/>
              <a:gd name="connsiteX182" fmla="*/ 3365036 w 12193149"/>
              <a:gd name="connsiteY182" fmla="*/ 1979510 h 2344739"/>
              <a:gd name="connsiteX183" fmla="*/ 3345174 w 12193149"/>
              <a:gd name="connsiteY183" fmla="*/ 1981192 h 2344739"/>
              <a:gd name="connsiteX184" fmla="*/ 3342846 w 12193149"/>
              <a:gd name="connsiteY184" fmla="*/ 1980217 h 2344739"/>
              <a:gd name="connsiteX185" fmla="*/ 3263504 w 12193149"/>
              <a:gd name="connsiteY185" fmla="*/ 1986094 h 2344739"/>
              <a:gd name="connsiteX186" fmla="*/ 3143704 w 12193149"/>
              <a:gd name="connsiteY186" fmla="*/ 1993869 h 2344739"/>
              <a:gd name="connsiteX187" fmla="*/ 3031439 w 12193149"/>
              <a:gd name="connsiteY187" fmla="*/ 1996512 h 2344739"/>
              <a:gd name="connsiteX188" fmla="*/ 2782717 w 12193149"/>
              <a:gd name="connsiteY188" fmla="*/ 2018333 h 2344739"/>
              <a:gd name="connsiteX189" fmla="*/ 2647675 w 12193149"/>
              <a:gd name="connsiteY189" fmla="*/ 2028869 h 2344739"/>
              <a:gd name="connsiteX190" fmla="*/ 2569176 w 12193149"/>
              <a:gd name="connsiteY190" fmla="*/ 2002628 h 2344739"/>
              <a:gd name="connsiteX191" fmla="*/ 2444403 w 12193149"/>
              <a:gd name="connsiteY191" fmla="*/ 2016529 h 2344739"/>
              <a:gd name="connsiteX192" fmla="*/ 2316260 w 12193149"/>
              <a:gd name="connsiteY192" fmla="*/ 2024996 h 2344739"/>
              <a:gd name="connsiteX193" fmla="*/ 2209726 w 12193149"/>
              <a:gd name="connsiteY193" fmla="*/ 2019763 h 2344739"/>
              <a:gd name="connsiteX194" fmla="*/ 2095813 w 12193149"/>
              <a:gd name="connsiteY194" fmla="*/ 2003052 h 2344739"/>
              <a:gd name="connsiteX195" fmla="*/ 1998504 w 12193149"/>
              <a:gd name="connsiteY195" fmla="*/ 1995032 h 2344739"/>
              <a:gd name="connsiteX196" fmla="*/ 1929320 w 12193149"/>
              <a:gd name="connsiteY196" fmla="*/ 2016977 h 2344739"/>
              <a:gd name="connsiteX197" fmla="*/ 1922798 w 12193149"/>
              <a:gd name="connsiteY197" fmla="*/ 2012146 h 2344739"/>
              <a:gd name="connsiteX198" fmla="*/ 1874228 w 12193149"/>
              <a:gd name="connsiteY198" fmla="*/ 2013741 h 2344739"/>
              <a:gd name="connsiteX199" fmla="*/ 1787803 w 12193149"/>
              <a:gd name="connsiteY199" fmla="*/ 2041363 h 2344739"/>
              <a:gd name="connsiteX200" fmla="*/ 1739352 w 12193149"/>
              <a:gd name="connsiteY200" fmla="*/ 2036312 h 2344739"/>
              <a:gd name="connsiteX201" fmla="*/ 1676219 w 12193149"/>
              <a:gd name="connsiteY201" fmla="*/ 2019963 h 2344739"/>
              <a:gd name="connsiteX202" fmla="*/ 1609817 w 12193149"/>
              <a:gd name="connsiteY202" fmla="*/ 2013066 h 2344739"/>
              <a:gd name="connsiteX203" fmla="*/ 1497258 w 12193149"/>
              <a:gd name="connsiteY203" fmla="*/ 1987476 h 2344739"/>
              <a:gd name="connsiteX204" fmla="*/ 1151127 w 12193149"/>
              <a:gd name="connsiteY204" fmla="*/ 1938041 h 2344739"/>
              <a:gd name="connsiteX205" fmla="*/ 859417 w 12193149"/>
              <a:gd name="connsiteY205" fmla="*/ 1928608 h 2344739"/>
              <a:gd name="connsiteX206" fmla="*/ 838688 w 12193149"/>
              <a:gd name="connsiteY206" fmla="*/ 1929821 h 2344739"/>
              <a:gd name="connsiteX207" fmla="*/ 817957 w 12193149"/>
              <a:gd name="connsiteY207" fmla="*/ 1927857 h 2344739"/>
              <a:gd name="connsiteX208" fmla="*/ 812654 w 12193149"/>
              <a:gd name="connsiteY208" fmla="*/ 1930751 h 2344739"/>
              <a:gd name="connsiteX209" fmla="*/ 721195 w 12193149"/>
              <a:gd name="connsiteY209" fmla="*/ 1929661 h 2344739"/>
              <a:gd name="connsiteX210" fmla="*/ 720890 w 12193149"/>
              <a:gd name="connsiteY210" fmla="*/ 1928399 h 2344739"/>
              <a:gd name="connsiteX211" fmla="*/ 710023 w 12193149"/>
              <a:gd name="connsiteY211" fmla="*/ 1922722 h 2344739"/>
              <a:gd name="connsiteX212" fmla="*/ 597940 w 12193149"/>
              <a:gd name="connsiteY212" fmla="*/ 1879864 h 2344739"/>
              <a:gd name="connsiteX213" fmla="*/ 579683 w 12193149"/>
              <a:gd name="connsiteY213" fmla="*/ 1877212 h 2344739"/>
              <a:gd name="connsiteX214" fmla="*/ 572865 w 12193149"/>
              <a:gd name="connsiteY214" fmla="*/ 1877401 h 2344739"/>
              <a:gd name="connsiteX215" fmla="*/ 446247 w 12193149"/>
              <a:gd name="connsiteY215" fmla="*/ 1839371 h 2344739"/>
              <a:gd name="connsiteX216" fmla="*/ 405163 w 12193149"/>
              <a:gd name="connsiteY216" fmla="*/ 1833548 h 2344739"/>
              <a:gd name="connsiteX217" fmla="*/ 293583 w 12193149"/>
              <a:gd name="connsiteY217" fmla="*/ 1812852 h 2344739"/>
              <a:gd name="connsiteX218" fmla="*/ 119529 w 12193149"/>
              <a:gd name="connsiteY218" fmla="*/ 1761047 h 2344739"/>
              <a:gd name="connsiteX219" fmla="*/ 16674 w 12193149"/>
              <a:gd name="connsiteY219" fmla="*/ 1758191 h 2344739"/>
              <a:gd name="connsiteX220" fmla="*/ 1150 w 12193149"/>
              <a:gd name="connsiteY220" fmla="*/ 1752722 h 2344739"/>
              <a:gd name="connsiteX221" fmla="*/ 1148 w 12193149"/>
              <a:gd name="connsiteY221" fmla="*/ 222213 h 2344739"/>
              <a:gd name="connsiteX222" fmla="*/ 1148 w 12193149"/>
              <a:gd name="connsiteY222"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56690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38590 w 12193149"/>
              <a:gd name="connsiteY65" fmla="*/ 1869293 h 2344739"/>
              <a:gd name="connsiteX66" fmla="*/ 9232518 w 12193149"/>
              <a:gd name="connsiteY66" fmla="*/ 1893149 h 2344739"/>
              <a:gd name="connsiteX67" fmla="*/ 9156690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585655 w 12193149"/>
              <a:gd name="connsiteY63" fmla="*/ 1795542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406539 w 12193149"/>
              <a:gd name="connsiteY105" fmla="*/ 2142468 h 2344739"/>
              <a:gd name="connsiteX106" fmla="*/ 7219707 w 12193149"/>
              <a:gd name="connsiteY106" fmla="*/ 2156680 h 2344739"/>
              <a:gd name="connsiteX107" fmla="*/ 7202249 w 12193149"/>
              <a:gd name="connsiteY107" fmla="*/ 2161230 h 2344739"/>
              <a:gd name="connsiteX108" fmla="*/ 7198152 w 12193149"/>
              <a:gd name="connsiteY108" fmla="*/ 2166588 h 2344739"/>
              <a:gd name="connsiteX109" fmla="*/ 7171956 w 12193149"/>
              <a:gd name="connsiteY109" fmla="*/ 2171236 h 2344739"/>
              <a:gd name="connsiteX110" fmla="*/ 7098136 w 12193149"/>
              <a:gd name="connsiteY110" fmla="*/ 2183464 h 2344739"/>
              <a:gd name="connsiteX111" fmla="*/ 7019644 w 12193149"/>
              <a:gd name="connsiteY111" fmla="*/ 2183090 h 2344739"/>
              <a:gd name="connsiteX112" fmla="*/ 6905294 w 12193149"/>
              <a:gd name="connsiteY112" fmla="*/ 2212596 h 2344739"/>
              <a:gd name="connsiteX113" fmla="*/ 6709370 w 12193149"/>
              <a:gd name="connsiteY113" fmla="*/ 2240551 h 2344739"/>
              <a:gd name="connsiteX114" fmla="*/ 6550602 w 12193149"/>
              <a:gd name="connsiteY114" fmla="*/ 2269327 h 2344739"/>
              <a:gd name="connsiteX115" fmla="*/ 6318708 w 12193149"/>
              <a:gd name="connsiteY115" fmla="*/ 2316127 h 2344739"/>
              <a:gd name="connsiteX116" fmla="*/ 6169822 w 12193149"/>
              <a:gd name="connsiteY116" fmla="*/ 2318214 h 2344739"/>
              <a:gd name="connsiteX117" fmla="*/ 6074996 w 12193149"/>
              <a:gd name="connsiteY117" fmla="*/ 2338676 h 2344739"/>
              <a:gd name="connsiteX118" fmla="*/ 6069677 w 12193149"/>
              <a:gd name="connsiteY118" fmla="*/ 2337139 h 2344739"/>
              <a:gd name="connsiteX119" fmla="*/ 6049786 w 12193149"/>
              <a:gd name="connsiteY119" fmla="*/ 2337822 h 2344739"/>
              <a:gd name="connsiteX120" fmla="*/ 6042433 w 12193149"/>
              <a:gd name="connsiteY120" fmla="*/ 2329473 h 2344739"/>
              <a:gd name="connsiteX121" fmla="*/ 6011238 w 12193149"/>
              <a:gd name="connsiteY121" fmla="*/ 2324380 h 2344739"/>
              <a:gd name="connsiteX122" fmla="*/ 5958523 w 12193149"/>
              <a:gd name="connsiteY122" fmla="*/ 2328024 h 2344739"/>
              <a:gd name="connsiteX123" fmla="*/ 5760067 w 12193149"/>
              <a:gd name="connsiteY123" fmla="*/ 2343716 h 2344739"/>
              <a:gd name="connsiteX124" fmla="*/ 5628108 w 12193149"/>
              <a:gd name="connsiteY124" fmla="*/ 2344739 h 2344739"/>
              <a:gd name="connsiteX125" fmla="*/ 5472054 w 12193149"/>
              <a:gd name="connsiteY125" fmla="*/ 2330719 h 2344739"/>
              <a:gd name="connsiteX126" fmla="*/ 5433909 w 12193149"/>
              <a:gd name="connsiteY126" fmla="*/ 2319466 h 2344739"/>
              <a:gd name="connsiteX127" fmla="*/ 5382817 w 12193149"/>
              <a:gd name="connsiteY127" fmla="*/ 2301764 h 2344739"/>
              <a:gd name="connsiteX128" fmla="*/ 5262912 w 12193149"/>
              <a:gd name="connsiteY128" fmla="*/ 2281347 h 2344739"/>
              <a:gd name="connsiteX129" fmla="*/ 5224109 w 12193149"/>
              <a:gd name="connsiteY129" fmla="*/ 2270223 h 2344739"/>
              <a:gd name="connsiteX130" fmla="*/ 5175808 w 12193149"/>
              <a:gd name="connsiteY130" fmla="*/ 2267233 h 2344739"/>
              <a:gd name="connsiteX131" fmla="*/ 5157702 w 12193149"/>
              <a:gd name="connsiteY131" fmla="*/ 2260010 h 2344739"/>
              <a:gd name="connsiteX132" fmla="*/ 5143747 w 12193149"/>
              <a:gd name="connsiteY132" fmla="*/ 2256610 h 2344739"/>
              <a:gd name="connsiteX133" fmla="*/ 5140744 w 12193149"/>
              <a:gd name="connsiteY133" fmla="*/ 2254509 h 2344739"/>
              <a:gd name="connsiteX134" fmla="*/ 5122807 w 12193149"/>
              <a:gd name="connsiteY134" fmla="*/ 2243656 h 2344739"/>
              <a:gd name="connsiteX135" fmla="*/ 5066938 w 12193149"/>
              <a:gd name="connsiteY135" fmla="*/ 2250227 h 2344739"/>
              <a:gd name="connsiteX136" fmla="*/ 5012662 w 12193149"/>
              <a:gd name="connsiteY136" fmla="*/ 2233846 h 2344739"/>
              <a:gd name="connsiteX137" fmla="*/ 4841589 w 12193149"/>
              <a:gd name="connsiteY137" fmla="*/ 2209829 h 2344739"/>
              <a:gd name="connsiteX138" fmla="*/ 4763595 w 12193149"/>
              <a:gd name="connsiteY138" fmla="*/ 2182061 h 2344739"/>
              <a:gd name="connsiteX139" fmla="*/ 4724334 w 12193149"/>
              <a:gd name="connsiteY139" fmla="*/ 2173047 h 2344739"/>
              <a:gd name="connsiteX140" fmla="*/ 4722324 w 12193149"/>
              <a:gd name="connsiteY140" fmla="*/ 2172298 h 2344739"/>
              <a:gd name="connsiteX141" fmla="*/ 4723259 w 12193149"/>
              <a:gd name="connsiteY141" fmla="*/ 2172087 h 2344739"/>
              <a:gd name="connsiteX142" fmla="*/ 4718350 w 12193149"/>
              <a:gd name="connsiteY142" fmla="*/ 2170817 h 2344739"/>
              <a:gd name="connsiteX143" fmla="*/ 4722324 w 12193149"/>
              <a:gd name="connsiteY143" fmla="*/ 2172298 h 2344739"/>
              <a:gd name="connsiteX144" fmla="*/ 4716674 w 12193149"/>
              <a:gd name="connsiteY144" fmla="*/ 2173573 h 2344739"/>
              <a:gd name="connsiteX145" fmla="*/ 4516962 w 12193149"/>
              <a:gd name="connsiteY145" fmla="*/ 2163671 h 2344739"/>
              <a:gd name="connsiteX146" fmla="*/ 4429691 w 12193149"/>
              <a:gd name="connsiteY146" fmla="*/ 2153020 h 2344739"/>
              <a:gd name="connsiteX147" fmla="*/ 4364023 w 12193149"/>
              <a:gd name="connsiteY147" fmla="*/ 2151674 h 2344739"/>
              <a:gd name="connsiteX148" fmla="*/ 4318114 w 12193149"/>
              <a:gd name="connsiteY148" fmla="*/ 2158289 h 2344739"/>
              <a:gd name="connsiteX149" fmla="*/ 4316258 w 12193149"/>
              <a:gd name="connsiteY149" fmla="*/ 2156948 h 2344739"/>
              <a:gd name="connsiteX150" fmla="*/ 4296292 w 12193149"/>
              <a:gd name="connsiteY150" fmla="*/ 2155069 h 2344739"/>
              <a:gd name="connsiteX151" fmla="*/ 4291212 w 12193149"/>
              <a:gd name="connsiteY151" fmla="*/ 2157986 h 2344739"/>
              <a:gd name="connsiteX152" fmla="*/ 4277290 w 12193149"/>
              <a:gd name="connsiteY152" fmla="*/ 2157740 h 2344739"/>
              <a:gd name="connsiteX153" fmla="*/ 4249265 w 12193149"/>
              <a:gd name="connsiteY153" fmla="*/ 2160064 h 2344739"/>
              <a:gd name="connsiteX154" fmla="*/ 4203199 w 12193149"/>
              <a:gd name="connsiteY154" fmla="*/ 2157269 h 2344739"/>
              <a:gd name="connsiteX155" fmla="*/ 4202893 w 12193149"/>
              <a:gd name="connsiteY155" fmla="*/ 2156010 h 2344739"/>
              <a:gd name="connsiteX156" fmla="*/ 4192396 w 12193149"/>
              <a:gd name="connsiteY156" fmla="*/ 2150376 h 2344739"/>
              <a:gd name="connsiteX157" fmla="*/ 4143893 w 12193149"/>
              <a:gd name="connsiteY157" fmla="*/ 2134511 h 2344739"/>
              <a:gd name="connsiteX158" fmla="*/ 4084245 w 12193149"/>
              <a:gd name="connsiteY158" fmla="*/ 2107978 h 2344739"/>
              <a:gd name="connsiteX159" fmla="*/ 4075694 w 12193149"/>
              <a:gd name="connsiteY159" fmla="*/ 2107143 h 2344739"/>
              <a:gd name="connsiteX160" fmla="*/ 4075575 w 12193149"/>
              <a:gd name="connsiteY160" fmla="*/ 2106844 h 2344739"/>
              <a:gd name="connsiteX161" fmla="*/ 4066658 w 12193149"/>
              <a:gd name="connsiteY161" fmla="*/ 2105400 h 2344739"/>
              <a:gd name="connsiteX162" fmla="*/ 4060102 w 12193149"/>
              <a:gd name="connsiteY162" fmla="*/ 2105618 h 2344739"/>
              <a:gd name="connsiteX163" fmla="*/ 4043512 w 12193149"/>
              <a:gd name="connsiteY163" fmla="*/ 2103997 h 2344739"/>
              <a:gd name="connsiteX164" fmla="*/ 4038145 w 12193149"/>
              <a:gd name="connsiteY164" fmla="*/ 2101563 h 2344739"/>
              <a:gd name="connsiteX165" fmla="*/ 4036511 w 12193149"/>
              <a:gd name="connsiteY165" fmla="*/ 2097896 h 2344739"/>
              <a:gd name="connsiteX166" fmla="*/ 4034926 w 12193149"/>
              <a:gd name="connsiteY166" fmla="*/ 2098131 h 2344739"/>
              <a:gd name="connsiteX167" fmla="*/ 4005686 w 12193149"/>
              <a:gd name="connsiteY167" fmla="*/ 2085563 h 2344739"/>
              <a:gd name="connsiteX168" fmla="*/ 3937994 w 12193149"/>
              <a:gd name="connsiteY168" fmla="*/ 2068106 h 2344739"/>
              <a:gd name="connsiteX169" fmla="*/ 3898423 w 12193149"/>
              <a:gd name="connsiteY169" fmla="*/ 2062451 h 2344739"/>
              <a:gd name="connsiteX170" fmla="*/ 3790908 w 12193149"/>
              <a:gd name="connsiteY170" fmla="*/ 2042213 h 2344739"/>
              <a:gd name="connsiteX171" fmla="*/ 3683661 w 12193149"/>
              <a:gd name="connsiteY171" fmla="*/ 2018290 h 2344739"/>
              <a:gd name="connsiteX172" fmla="*/ 3611183 w 12193149"/>
              <a:gd name="connsiteY172" fmla="*/ 1986019 h 2344739"/>
              <a:gd name="connsiteX173" fmla="*/ 3605003 w 12193149"/>
              <a:gd name="connsiteY173" fmla="*/ 1987381 h 2344739"/>
              <a:gd name="connsiteX174" fmla="*/ 3595884 w 12193149"/>
              <a:gd name="connsiteY174" fmla="*/ 1987545 h 2344739"/>
              <a:gd name="connsiteX175" fmla="*/ 3595649 w 12193149"/>
              <a:gd name="connsiteY175" fmla="*/ 1987276 h 2344739"/>
              <a:gd name="connsiteX176" fmla="*/ 3587126 w 12193149"/>
              <a:gd name="connsiteY176" fmla="*/ 1987966 h 2344739"/>
              <a:gd name="connsiteX177" fmla="*/ 3537283 w 12193149"/>
              <a:gd name="connsiteY177" fmla="*/ 1978267 h 2344739"/>
              <a:gd name="connsiteX178" fmla="*/ 3474371 w 12193149"/>
              <a:gd name="connsiteY178" fmla="*/ 1974606 h 2344739"/>
              <a:gd name="connsiteX179" fmla="*/ 3401876 w 12193149"/>
              <a:gd name="connsiteY179" fmla="*/ 1962558 h 2344739"/>
              <a:gd name="connsiteX180" fmla="*/ 3365036 w 12193149"/>
              <a:gd name="connsiteY180" fmla="*/ 1979510 h 2344739"/>
              <a:gd name="connsiteX181" fmla="*/ 3345174 w 12193149"/>
              <a:gd name="connsiteY181" fmla="*/ 1981192 h 2344739"/>
              <a:gd name="connsiteX182" fmla="*/ 3342846 w 12193149"/>
              <a:gd name="connsiteY182" fmla="*/ 1980217 h 2344739"/>
              <a:gd name="connsiteX183" fmla="*/ 3263504 w 12193149"/>
              <a:gd name="connsiteY183" fmla="*/ 1986094 h 2344739"/>
              <a:gd name="connsiteX184" fmla="*/ 3143704 w 12193149"/>
              <a:gd name="connsiteY184" fmla="*/ 1993869 h 2344739"/>
              <a:gd name="connsiteX185" fmla="*/ 3031439 w 12193149"/>
              <a:gd name="connsiteY185" fmla="*/ 1996512 h 2344739"/>
              <a:gd name="connsiteX186" fmla="*/ 2782717 w 12193149"/>
              <a:gd name="connsiteY186" fmla="*/ 2018333 h 2344739"/>
              <a:gd name="connsiteX187" fmla="*/ 2647675 w 12193149"/>
              <a:gd name="connsiteY187" fmla="*/ 2028869 h 2344739"/>
              <a:gd name="connsiteX188" fmla="*/ 2569176 w 12193149"/>
              <a:gd name="connsiteY188" fmla="*/ 2002628 h 2344739"/>
              <a:gd name="connsiteX189" fmla="*/ 2444403 w 12193149"/>
              <a:gd name="connsiteY189" fmla="*/ 2016529 h 2344739"/>
              <a:gd name="connsiteX190" fmla="*/ 2316260 w 12193149"/>
              <a:gd name="connsiteY190" fmla="*/ 2024996 h 2344739"/>
              <a:gd name="connsiteX191" fmla="*/ 2209726 w 12193149"/>
              <a:gd name="connsiteY191" fmla="*/ 2019763 h 2344739"/>
              <a:gd name="connsiteX192" fmla="*/ 2095813 w 12193149"/>
              <a:gd name="connsiteY192" fmla="*/ 2003052 h 2344739"/>
              <a:gd name="connsiteX193" fmla="*/ 1998504 w 12193149"/>
              <a:gd name="connsiteY193" fmla="*/ 1995032 h 2344739"/>
              <a:gd name="connsiteX194" fmla="*/ 1929320 w 12193149"/>
              <a:gd name="connsiteY194" fmla="*/ 2016977 h 2344739"/>
              <a:gd name="connsiteX195" fmla="*/ 1922798 w 12193149"/>
              <a:gd name="connsiteY195" fmla="*/ 2012146 h 2344739"/>
              <a:gd name="connsiteX196" fmla="*/ 1874228 w 12193149"/>
              <a:gd name="connsiteY196" fmla="*/ 2013741 h 2344739"/>
              <a:gd name="connsiteX197" fmla="*/ 1787803 w 12193149"/>
              <a:gd name="connsiteY197" fmla="*/ 2041363 h 2344739"/>
              <a:gd name="connsiteX198" fmla="*/ 1739352 w 12193149"/>
              <a:gd name="connsiteY198" fmla="*/ 2036312 h 2344739"/>
              <a:gd name="connsiteX199" fmla="*/ 1676219 w 12193149"/>
              <a:gd name="connsiteY199" fmla="*/ 2019963 h 2344739"/>
              <a:gd name="connsiteX200" fmla="*/ 1609817 w 12193149"/>
              <a:gd name="connsiteY200" fmla="*/ 2013066 h 2344739"/>
              <a:gd name="connsiteX201" fmla="*/ 1497258 w 12193149"/>
              <a:gd name="connsiteY201" fmla="*/ 1987476 h 2344739"/>
              <a:gd name="connsiteX202" fmla="*/ 1151127 w 12193149"/>
              <a:gd name="connsiteY202" fmla="*/ 1938041 h 2344739"/>
              <a:gd name="connsiteX203" fmla="*/ 859417 w 12193149"/>
              <a:gd name="connsiteY203" fmla="*/ 1928608 h 2344739"/>
              <a:gd name="connsiteX204" fmla="*/ 838688 w 12193149"/>
              <a:gd name="connsiteY204" fmla="*/ 1929821 h 2344739"/>
              <a:gd name="connsiteX205" fmla="*/ 817957 w 12193149"/>
              <a:gd name="connsiteY205" fmla="*/ 1927857 h 2344739"/>
              <a:gd name="connsiteX206" fmla="*/ 812654 w 12193149"/>
              <a:gd name="connsiteY206" fmla="*/ 1930751 h 2344739"/>
              <a:gd name="connsiteX207" fmla="*/ 721195 w 12193149"/>
              <a:gd name="connsiteY207" fmla="*/ 1929661 h 2344739"/>
              <a:gd name="connsiteX208" fmla="*/ 720890 w 12193149"/>
              <a:gd name="connsiteY208" fmla="*/ 1928399 h 2344739"/>
              <a:gd name="connsiteX209" fmla="*/ 710023 w 12193149"/>
              <a:gd name="connsiteY209" fmla="*/ 1922722 h 2344739"/>
              <a:gd name="connsiteX210" fmla="*/ 597940 w 12193149"/>
              <a:gd name="connsiteY210" fmla="*/ 1879864 h 2344739"/>
              <a:gd name="connsiteX211" fmla="*/ 579683 w 12193149"/>
              <a:gd name="connsiteY211" fmla="*/ 1877212 h 2344739"/>
              <a:gd name="connsiteX212" fmla="*/ 572865 w 12193149"/>
              <a:gd name="connsiteY212" fmla="*/ 1877401 h 2344739"/>
              <a:gd name="connsiteX213" fmla="*/ 446247 w 12193149"/>
              <a:gd name="connsiteY213" fmla="*/ 1839371 h 2344739"/>
              <a:gd name="connsiteX214" fmla="*/ 405163 w 12193149"/>
              <a:gd name="connsiteY214" fmla="*/ 1833548 h 2344739"/>
              <a:gd name="connsiteX215" fmla="*/ 293583 w 12193149"/>
              <a:gd name="connsiteY215" fmla="*/ 1812852 h 2344739"/>
              <a:gd name="connsiteX216" fmla="*/ 119529 w 12193149"/>
              <a:gd name="connsiteY216" fmla="*/ 1761047 h 2344739"/>
              <a:gd name="connsiteX217" fmla="*/ 16674 w 12193149"/>
              <a:gd name="connsiteY217" fmla="*/ 1758191 h 2344739"/>
              <a:gd name="connsiteX218" fmla="*/ 1150 w 12193149"/>
              <a:gd name="connsiteY218" fmla="*/ 1752722 h 2344739"/>
              <a:gd name="connsiteX219" fmla="*/ 1148 w 12193149"/>
              <a:gd name="connsiteY219" fmla="*/ 222213 h 2344739"/>
              <a:gd name="connsiteX220" fmla="*/ 1148 w 12193149"/>
              <a:gd name="connsiteY220"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613704 w 12193149"/>
              <a:gd name="connsiteY63" fmla="*/ 1812371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406539 w 12193149"/>
              <a:gd name="connsiteY105" fmla="*/ 2142468 h 2344739"/>
              <a:gd name="connsiteX106" fmla="*/ 7219707 w 12193149"/>
              <a:gd name="connsiteY106" fmla="*/ 2156680 h 2344739"/>
              <a:gd name="connsiteX107" fmla="*/ 7202249 w 12193149"/>
              <a:gd name="connsiteY107" fmla="*/ 2161230 h 2344739"/>
              <a:gd name="connsiteX108" fmla="*/ 7198152 w 12193149"/>
              <a:gd name="connsiteY108" fmla="*/ 2166588 h 2344739"/>
              <a:gd name="connsiteX109" fmla="*/ 7171956 w 12193149"/>
              <a:gd name="connsiteY109" fmla="*/ 2171236 h 2344739"/>
              <a:gd name="connsiteX110" fmla="*/ 7098136 w 12193149"/>
              <a:gd name="connsiteY110" fmla="*/ 2183464 h 2344739"/>
              <a:gd name="connsiteX111" fmla="*/ 7019644 w 12193149"/>
              <a:gd name="connsiteY111" fmla="*/ 2183090 h 2344739"/>
              <a:gd name="connsiteX112" fmla="*/ 6905294 w 12193149"/>
              <a:gd name="connsiteY112" fmla="*/ 2212596 h 2344739"/>
              <a:gd name="connsiteX113" fmla="*/ 6709370 w 12193149"/>
              <a:gd name="connsiteY113" fmla="*/ 2240551 h 2344739"/>
              <a:gd name="connsiteX114" fmla="*/ 6550602 w 12193149"/>
              <a:gd name="connsiteY114" fmla="*/ 2269327 h 2344739"/>
              <a:gd name="connsiteX115" fmla="*/ 6318708 w 12193149"/>
              <a:gd name="connsiteY115" fmla="*/ 2316127 h 2344739"/>
              <a:gd name="connsiteX116" fmla="*/ 6169822 w 12193149"/>
              <a:gd name="connsiteY116" fmla="*/ 2318214 h 2344739"/>
              <a:gd name="connsiteX117" fmla="*/ 6074996 w 12193149"/>
              <a:gd name="connsiteY117" fmla="*/ 2338676 h 2344739"/>
              <a:gd name="connsiteX118" fmla="*/ 6069677 w 12193149"/>
              <a:gd name="connsiteY118" fmla="*/ 2337139 h 2344739"/>
              <a:gd name="connsiteX119" fmla="*/ 6049786 w 12193149"/>
              <a:gd name="connsiteY119" fmla="*/ 2337822 h 2344739"/>
              <a:gd name="connsiteX120" fmla="*/ 6042433 w 12193149"/>
              <a:gd name="connsiteY120" fmla="*/ 2329473 h 2344739"/>
              <a:gd name="connsiteX121" fmla="*/ 6011238 w 12193149"/>
              <a:gd name="connsiteY121" fmla="*/ 2324380 h 2344739"/>
              <a:gd name="connsiteX122" fmla="*/ 5958523 w 12193149"/>
              <a:gd name="connsiteY122" fmla="*/ 2328024 h 2344739"/>
              <a:gd name="connsiteX123" fmla="*/ 5760067 w 12193149"/>
              <a:gd name="connsiteY123" fmla="*/ 2343716 h 2344739"/>
              <a:gd name="connsiteX124" fmla="*/ 5628108 w 12193149"/>
              <a:gd name="connsiteY124" fmla="*/ 2344739 h 2344739"/>
              <a:gd name="connsiteX125" fmla="*/ 5472054 w 12193149"/>
              <a:gd name="connsiteY125" fmla="*/ 2330719 h 2344739"/>
              <a:gd name="connsiteX126" fmla="*/ 5433909 w 12193149"/>
              <a:gd name="connsiteY126" fmla="*/ 2319466 h 2344739"/>
              <a:gd name="connsiteX127" fmla="*/ 5382817 w 12193149"/>
              <a:gd name="connsiteY127" fmla="*/ 2301764 h 2344739"/>
              <a:gd name="connsiteX128" fmla="*/ 5262912 w 12193149"/>
              <a:gd name="connsiteY128" fmla="*/ 2281347 h 2344739"/>
              <a:gd name="connsiteX129" fmla="*/ 5224109 w 12193149"/>
              <a:gd name="connsiteY129" fmla="*/ 2270223 h 2344739"/>
              <a:gd name="connsiteX130" fmla="*/ 5175808 w 12193149"/>
              <a:gd name="connsiteY130" fmla="*/ 2267233 h 2344739"/>
              <a:gd name="connsiteX131" fmla="*/ 5157702 w 12193149"/>
              <a:gd name="connsiteY131" fmla="*/ 2260010 h 2344739"/>
              <a:gd name="connsiteX132" fmla="*/ 5143747 w 12193149"/>
              <a:gd name="connsiteY132" fmla="*/ 2256610 h 2344739"/>
              <a:gd name="connsiteX133" fmla="*/ 5140744 w 12193149"/>
              <a:gd name="connsiteY133" fmla="*/ 2254509 h 2344739"/>
              <a:gd name="connsiteX134" fmla="*/ 5122807 w 12193149"/>
              <a:gd name="connsiteY134" fmla="*/ 2243656 h 2344739"/>
              <a:gd name="connsiteX135" fmla="*/ 5066938 w 12193149"/>
              <a:gd name="connsiteY135" fmla="*/ 2250227 h 2344739"/>
              <a:gd name="connsiteX136" fmla="*/ 5012662 w 12193149"/>
              <a:gd name="connsiteY136" fmla="*/ 2233846 h 2344739"/>
              <a:gd name="connsiteX137" fmla="*/ 4841589 w 12193149"/>
              <a:gd name="connsiteY137" fmla="*/ 2209829 h 2344739"/>
              <a:gd name="connsiteX138" fmla="*/ 4763595 w 12193149"/>
              <a:gd name="connsiteY138" fmla="*/ 2182061 h 2344739"/>
              <a:gd name="connsiteX139" fmla="*/ 4724334 w 12193149"/>
              <a:gd name="connsiteY139" fmla="*/ 2173047 h 2344739"/>
              <a:gd name="connsiteX140" fmla="*/ 4722324 w 12193149"/>
              <a:gd name="connsiteY140" fmla="*/ 2172298 h 2344739"/>
              <a:gd name="connsiteX141" fmla="*/ 4723259 w 12193149"/>
              <a:gd name="connsiteY141" fmla="*/ 2172087 h 2344739"/>
              <a:gd name="connsiteX142" fmla="*/ 4718350 w 12193149"/>
              <a:gd name="connsiteY142" fmla="*/ 2170817 h 2344739"/>
              <a:gd name="connsiteX143" fmla="*/ 4722324 w 12193149"/>
              <a:gd name="connsiteY143" fmla="*/ 2172298 h 2344739"/>
              <a:gd name="connsiteX144" fmla="*/ 4716674 w 12193149"/>
              <a:gd name="connsiteY144" fmla="*/ 2173573 h 2344739"/>
              <a:gd name="connsiteX145" fmla="*/ 4516962 w 12193149"/>
              <a:gd name="connsiteY145" fmla="*/ 2163671 h 2344739"/>
              <a:gd name="connsiteX146" fmla="*/ 4429691 w 12193149"/>
              <a:gd name="connsiteY146" fmla="*/ 2153020 h 2344739"/>
              <a:gd name="connsiteX147" fmla="*/ 4364023 w 12193149"/>
              <a:gd name="connsiteY147" fmla="*/ 2151674 h 2344739"/>
              <a:gd name="connsiteX148" fmla="*/ 4318114 w 12193149"/>
              <a:gd name="connsiteY148" fmla="*/ 2158289 h 2344739"/>
              <a:gd name="connsiteX149" fmla="*/ 4316258 w 12193149"/>
              <a:gd name="connsiteY149" fmla="*/ 2156948 h 2344739"/>
              <a:gd name="connsiteX150" fmla="*/ 4296292 w 12193149"/>
              <a:gd name="connsiteY150" fmla="*/ 2155069 h 2344739"/>
              <a:gd name="connsiteX151" fmla="*/ 4291212 w 12193149"/>
              <a:gd name="connsiteY151" fmla="*/ 2157986 h 2344739"/>
              <a:gd name="connsiteX152" fmla="*/ 4277290 w 12193149"/>
              <a:gd name="connsiteY152" fmla="*/ 2157740 h 2344739"/>
              <a:gd name="connsiteX153" fmla="*/ 4249265 w 12193149"/>
              <a:gd name="connsiteY153" fmla="*/ 2160064 h 2344739"/>
              <a:gd name="connsiteX154" fmla="*/ 4203199 w 12193149"/>
              <a:gd name="connsiteY154" fmla="*/ 2157269 h 2344739"/>
              <a:gd name="connsiteX155" fmla="*/ 4202893 w 12193149"/>
              <a:gd name="connsiteY155" fmla="*/ 2156010 h 2344739"/>
              <a:gd name="connsiteX156" fmla="*/ 4192396 w 12193149"/>
              <a:gd name="connsiteY156" fmla="*/ 2150376 h 2344739"/>
              <a:gd name="connsiteX157" fmla="*/ 4143893 w 12193149"/>
              <a:gd name="connsiteY157" fmla="*/ 2134511 h 2344739"/>
              <a:gd name="connsiteX158" fmla="*/ 4084245 w 12193149"/>
              <a:gd name="connsiteY158" fmla="*/ 2107978 h 2344739"/>
              <a:gd name="connsiteX159" fmla="*/ 4075694 w 12193149"/>
              <a:gd name="connsiteY159" fmla="*/ 2107143 h 2344739"/>
              <a:gd name="connsiteX160" fmla="*/ 4075575 w 12193149"/>
              <a:gd name="connsiteY160" fmla="*/ 2106844 h 2344739"/>
              <a:gd name="connsiteX161" fmla="*/ 4066658 w 12193149"/>
              <a:gd name="connsiteY161" fmla="*/ 2105400 h 2344739"/>
              <a:gd name="connsiteX162" fmla="*/ 4060102 w 12193149"/>
              <a:gd name="connsiteY162" fmla="*/ 2105618 h 2344739"/>
              <a:gd name="connsiteX163" fmla="*/ 4043512 w 12193149"/>
              <a:gd name="connsiteY163" fmla="*/ 2103997 h 2344739"/>
              <a:gd name="connsiteX164" fmla="*/ 4038145 w 12193149"/>
              <a:gd name="connsiteY164" fmla="*/ 2101563 h 2344739"/>
              <a:gd name="connsiteX165" fmla="*/ 4036511 w 12193149"/>
              <a:gd name="connsiteY165" fmla="*/ 2097896 h 2344739"/>
              <a:gd name="connsiteX166" fmla="*/ 4034926 w 12193149"/>
              <a:gd name="connsiteY166" fmla="*/ 2098131 h 2344739"/>
              <a:gd name="connsiteX167" fmla="*/ 4005686 w 12193149"/>
              <a:gd name="connsiteY167" fmla="*/ 2085563 h 2344739"/>
              <a:gd name="connsiteX168" fmla="*/ 3937994 w 12193149"/>
              <a:gd name="connsiteY168" fmla="*/ 2068106 h 2344739"/>
              <a:gd name="connsiteX169" fmla="*/ 3898423 w 12193149"/>
              <a:gd name="connsiteY169" fmla="*/ 2062451 h 2344739"/>
              <a:gd name="connsiteX170" fmla="*/ 3790908 w 12193149"/>
              <a:gd name="connsiteY170" fmla="*/ 2042213 h 2344739"/>
              <a:gd name="connsiteX171" fmla="*/ 3683661 w 12193149"/>
              <a:gd name="connsiteY171" fmla="*/ 2018290 h 2344739"/>
              <a:gd name="connsiteX172" fmla="*/ 3611183 w 12193149"/>
              <a:gd name="connsiteY172" fmla="*/ 1986019 h 2344739"/>
              <a:gd name="connsiteX173" fmla="*/ 3605003 w 12193149"/>
              <a:gd name="connsiteY173" fmla="*/ 1987381 h 2344739"/>
              <a:gd name="connsiteX174" fmla="*/ 3595884 w 12193149"/>
              <a:gd name="connsiteY174" fmla="*/ 1987545 h 2344739"/>
              <a:gd name="connsiteX175" fmla="*/ 3595649 w 12193149"/>
              <a:gd name="connsiteY175" fmla="*/ 1987276 h 2344739"/>
              <a:gd name="connsiteX176" fmla="*/ 3587126 w 12193149"/>
              <a:gd name="connsiteY176" fmla="*/ 1987966 h 2344739"/>
              <a:gd name="connsiteX177" fmla="*/ 3537283 w 12193149"/>
              <a:gd name="connsiteY177" fmla="*/ 1978267 h 2344739"/>
              <a:gd name="connsiteX178" fmla="*/ 3474371 w 12193149"/>
              <a:gd name="connsiteY178" fmla="*/ 1974606 h 2344739"/>
              <a:gd name="connsiteX179" fmla="*/ 3401876 w 12193149"/>
              <a:gd name="connsiteY179" fmla="*/ 1962558 h 2344739"/>
              <a:gd name="connsiteX180" fmla="*/ 3365036 w 12193149"/>
              <a:gd name="connsiteY180" fmla="*/ 1979510 h 2344739"/>
              <a:gd name="connsiteX181" fmla="*/ 3345174 w 12193149"/>
              <a:gd name="connsiteY181" fmla="*/ 1981192 h 2344739"/>
              <a:gd name="connsiteX182" fmla="*/ 3342846 w 12193149"/>
              <a:gd name="connsiteY182" fmla="*/ 1980217 h 2344739"/>
              <a:gd name="connsiteX183" fmla="*/ 3263504 w 12193149"/>
              <a:gd name="connsiteY183" fmla="*/ 1986094 h 2344739"/>
              <a:gd name="connsiteX184" fmla="*/ 3143704 w 12193149"/>
              <a:gd name="connsiteY184" fmla="*/ 1993869 h 2344739"/>
              <a:gd name="connsiteX185" fmla="*/ 3031439 w 12193149"/>
              <a:gd name="connsiteY185" fmla="*/ 1996512 h 2344739"/>
              <a:gd name="connsiteX186" fmla="*/ 2782717 w 12193149"/>
              <a:gd name="connsiteY186" fmla="*/ 2018333 h 2344739"/>
              <a:gd name="connsiteX187" fmla="*/ 2647675 w 12193149"/>
              <a:gd name="connsiteY187" fmla="*/ 2028869 h 2344739"/>
              <a:gd name="connsiteX188" fmla="*/ 2569176 w 12193149"/>
              <a:gd name="connsiteY188" fmla="*/ 2002628 h 2344739"/>
              <a:gd name="connsiteX189" fmla="*/ 2444403 w 12193149"/>
              <a:gd name="connsiteY189" fmla="*/ 2016529 h 2344739"/>
              <a:gd name="connsiteX190" fmla="*/ 2316260 w 12193149"/>
              <a:gd name="connsiteY190" fmla="*/ 2024996 h 2344739"/>
              <a:gd name="connsiteX191" fmla="*/ 2209726 w 12193149"/>
              <a:gd name="connsiteY191" fmla="*/ 2019763 h 2344739"/>
              <a:gd name="connsiteX192" fmla="*/ 2095813 w 12193149"/>
              <a:gd name="connsiteY192" fmla="*/ 2003052 h 2344739"/>
              <a:gd name="connsiteX193" fmla="*/ 1998504 w 12193149"/>
              <a:gd name="connsiteY193" fmla="*/ 1995032 h 2344739"/>
              <a:gd name="connsiteX194" fmla="*/ 1929320 w 12193149"/>
              <a:gd name="connsiteY194" fmla="*/ 2016977 h 2344739"/>
              <a:gd name="connsiteX195" fmla="*/ 1922798 w 12193149"/>
              <a:gd name="connsiteY195" fmla="*/ 2012146 h 2344739"/>
              <a:gd name="connsiteX196" fmla="*/ 1874228 w 12193149"/>
              <a:gd name="connsiteY196" fmla="*/ 2013741 h 2344739"/>
              <a:gd name="connsiteX197" fmla="*/ 1787803 w 12193149"/>
              <a:gd name="connsiteY197" fmla="*/ 2041363 h 2344739"/>
              <a:gd name="connsiteX198" fmla="*/ 1739352 w 12193149"/>
              <a:gd name="connsiteY198" fmla="*/ 2036312 h 2344739"/>
              <a:gd name="connsiteX199" fmla="*/ 1676219 w 12193149"/>
              <a:gd name="connsiteY199" fmla="*/ 2019963 h 2344739"/>
              <a:gd name="connsiteX200" fmla="*/ 1609817 w 12193149"/>
              <a:gd name="connsiteY200" fmla="*/ 2013066 h 2344739"/>
              <a:gd name="connsiteX201" fmla="*/ 1497258 w 12193149"/>
              <a:gd name="connsiteY201" fmla="*/ 1987476 h 2344739"/>
              <a:gd name="connsiteX202" fmla="*/ 1151127 w 12193149"/>
              <a:gd name="connsiteY202" fmla="*/ 1938041 h 2344739"/>
              <a:gd name="connsiteX203" fmla="*/ 859417 w 12193149"/>
              <a:gd name="connsiteY203" fmla="*/ 1928608 h 2344739"/>
              <a:gd name="connsiteX204" fmla="*/ 838688 w 12193149"/>
              <a:gd name="connsiteY204" fmla="*/ 1929821 h 2344739"/>
              <a:gd name="connsiteX205" fmla="*/ 817957 w 12193149"/>
              <a:gd name="connsiteY205" fmla="*/ 1927857 h 2344739"/>
              <a:gd name="connsiteX206" fmla="*/ 812654 w 12193149"/>
              <a:gd name="connsiteY206" fmla="*/ 1930751 h 2344739"/>
              <a:gd name="connsiteX207" fmla="*/ 721195 w 12193149"/>
              <a:gd name="connsiteY207" fmla="*/ 1929661 h 2344739"/>
              <a:gd name="connsiteX208" fmla="*/ 720890 w 12193149"/>
              <a:gd name="connsiteY208" fmla="*/ 1928399 h 2344739"/>
              <a:gd name="connsiteX209" fmla="*/ 710023 w 12193149"/>
              <a:gd name="connsiteY209" fmla="*/ 1922722 h 2344739"/>
              <a:gd name="connsiteX210" fmla="*/ 597940 w 12193149"/>
              <a:gd name="connsiteY210" fmla="*/ 1879864 h 2344739"/>
              <a:gd name="connsiteX211" fmla="*/ 579683 w 12193149"/>
              <a:gd name="connsiteY211" fmla="*/ 1877212 h 2344739"/>
              <a:gd name="connsiteX212" fmla="*/ 572865 w 12193149"/>
              <a:gd name="connsiteY212" fmla="*/ 1877401 h 2344739"/>
              <a:gd name="connsiteX213" fmla="*/ 446247 w 12193149"/>
              <a:gd name="connsiteY213" fmla="*/ 1839371 h 2344739"/>
              <a:gd name="connsiteX214" fmla="*/ 405163 w 12193149"/>
              <a:gd name="connsiteY214" fmla="*/ 1833548 h 2344739"/>
              <a:gd name="connsiteX215" fmla="*/ 293583 w 12193149"/>
              <a:gd name="connsiteY215" fmla="*/ 1812852 h 2344739"/>
              <a:gd name="connsiteX216" fmla="*/ 119529 w 12193149"/>
              <a:gd name="connsiteY216" fmla="*/ 1761047 h 2344739"/>
              <a:gd name="connsiteX217" fmla="*/ 16674 w 12193149"/>
              <a:gd name="connsiteY217" fmla="*/ 1758191 h 2344739"/>
              <a:gd name="connsiteX218" fmla="*/ 1150 w 12193149"/>
              <a:gd name="connsiteY218" fmla="*/ 1752722 h 2344739"/>
              <a:gd name="connsiteX219" fmla="*/ 1148 w 12193149"/>
              <a:gd name="connsiteY219" fmla="*/ 222213 h 2344739"/>
              <a:gd name="connsiteX220" fmla="*/ 1148 w 12193149"/>
              <a:gd name="connsiteY220"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613704 w 12193149"/>
              <a:gd name="connsiteY63" fmla="*/ 1812371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219707 w 12193149"/>
              <a:gd name="connsiteY105" fmla="*/ 2156680 h 2344739"/>
              <a:gd name="connsiteX106" fmla="*/ 7202249 w 12193149"/>
              <a:gd name="connsiteY106" fmla="*/ 2161230 h 2344739"/>
              <a:gd name="connsiteX107" fmla="*/ 7198152 w 12193149"/>
              <a:gd name="connsiteY107" fmla="*/ 2166588 h 2344739"/>
              <a:gd name="connsiteX108" fmla="*/ 7171956 w 12193149"/>
              <a:gd name="connsiteY108" fmla="*/ 2171236 h 2344739"/>
              <a:gd name="connsiteX109" fmla="*/ 7098136 w 12193149"/>
              <a:gd name="connsiteY109" fmla="*/ 2183464 h 2344739"/>
              <a:gd name="connsiteX110" fmla="*/ 7019644 w 12193149"/>
              <a:gd name="connsiteY110" fmla="*/ 2183090 h 2344739"/>
              <a:gd name="connsiteX111" fmla="*/ 6905294 w 12193149"/>
              <a:gd name="connsiteY111" fmla="*/ 2212596 h 2344739"/>
              <a:gd name="connsiteX112" fmla="*/ 6709370 w 12193149"/>
              <a:gd name="connsiteY112" fmla="*/ 2240551 h 2344739"/>
              <a:gd name="connsiteX113" fmla="*/ 6550602 w 12193149"/>
              <a:gd name="connsiteY113" fmla="*/ 2269327 h 2344739"/>
              <a:gd name="connsiteX114" fmla="*/ 6318708 w 12193149"/>
              <a:gd name="connsiteY114" fmla="*/ 2316127 h 2344739"/>
              <a:gd name="connsiteX115" fmla="*/ 6169822 w 12193149"/>
              <a:gd name="connsiteY115" fmla="*/ 2318214 h 2344739"/>
              <a:gd name="connsiteX116" fmla="*/ 6074996 w 12193149"/>
              <a:gd name="connsiteY116" fmla="*/ 2338676 h 2344739"/>
              <a:gd name="connsiteX117" fmla="*/ 6069677 w 12193149"/>
              <a:gd name="connsiteY117" fmla="*/ 2337139 h 2344739"/>
              <a:gd name="connsiteX118" fmla="*/ 6049786 w 12193149"/>
              <a:gd name="connsiteY118" fmla="*/ 2337822 h 2344739"/>
              <a:gd name="connsiteX119" fmla="*/ 6042433 w 12193149"/>
              <a:gd name="connsiteY119" fmla="*/ 2329473 h 2344739"/>
              <a:gd name="connsiteX120" fmla="*/ 6011238 w 12193149"/>
              <a:gd name="connsiteY120" fmla="*/ 2324380 h 2344739"/>
              <a:gd name="connsiteX121" fmla="*/ 5958523 w 12193149"/>
              <a:gd name="connsiteY121" fmla="*/ 2328024 h 2344739"/>
              <a:gd name="connsiteX122" fmla="*/ 5760067 w 12193149"/>
              <a:gd name="connsiteY122" fmla="*/ 2343716 h 2344739"/>
              <a:gd name="connsiteX123" fmla="*/ 5628108 w 12193149"/>
              <a:gd name="connsiteY123" fmla="*/ 2344739 h 2344739"/>
              <a:gd name="connsiteX124" fmla="*/ 5472054 w 12193149"/>
              <a:gd name="connsiteY124" fmla="*/ 2330719 h 2344739"/>
              <a:gd name="connsiteX125" fmla="*/ 5433909 w 12193149"/>
              <a:gd name="connsiteY125" fmla="*/ 2319466 h 2344739"/>
              <a:gd name="connsiteX126" fmla="*/ 5382817 w 12193149"/>
              <a:gd name="connsiteY126" fmla="*/ 2301764 h 2344739"/>
              <a:gd name="connsiteX127" fmla="*/ 5262912 w 12193149"/>
              <a:gd name="connsiteY127" fmla="*/ 2281347 h 2344739"/>
              <a:gd name="connsiteX128" fmla="*/ 5224109 w 12193149"/>
              <a:gd name="connsiteY128" fmla="*/ 2270223 h 2344739"/>
              <a:gd name="connsiteX129" fmla="*/ 5175808 w 12193149"/>
              <a:gd name="connsiteY129" fmla="*/ 2267233 h 2344739"/>
              <a:gd name="connsiteX130" fmla="*/ 5157702 w 12193149"/>
              <a:gd name="connsiteY130" fmla="*/ 2260010 h 2344739"/>
              <a:gd name="connsiteX131" fmla="*/ 5143747 w 12193149"/>
              <a:gd name="connsiteY131" fmla="*/ 2256610 h 2344739"/>
              <a:gd name="connsiteX132" fmla="*/ 5140744 w 12193149"/>
              <a:gd name="connsiteY132" fmla="*/ 2254509 h 2344739"/>
              <a:gd name="connsiteX133" fmla="*/ 5122807 w 12193149"/>
              <a:gd name="connsiteY133" fmla="*/ 2243656 h 2344739"/>
              <a:gd name="connsiteX134" fmla="*/ 5066938 w 12193149"/>
              <a:gd name="connsiteY134" fmla="*/ 2250227 h 2344739"/>
              <a:gd name="connsiteX135" fmla="*/ 5012662 w 12193149"/>
              <a:gd name="connsiteY135" fmla="*/ 2233846 h 2344739"/>
              <a:gd name="connsiteX136" fmla="*/ 4841589 w 12193149"/>
              <a:gd name="connsiteY136" fmla="*/ 2209829 h 2344739"/>
              <a:gd name="connsiteX137" fmla="*/ 4763595 w 12193149"/>
              <a:gd name="connsiteY137" fmla="*/ 2182061 h 2344739"/>
              <a:gd name="connsiteX138" fmla="*/ 4724334 w 12193149"/>
              <a:gd name="connsiteY138" fmla="*/ 2173047 h 2344739"/>
              <a:gd name="connsiteX139" fmla="*/ 4722324 w 12193149"/>
              <a:gd name="connsiteY139" fmla="*/ 2172298 h 2344739"/>
              <a:gd name="connsiteX140" fmla="*/ 4723259 w 12193149"/>
              <a:gd name="connsiteY140" fmla="*/ 2172087 h 2344739"/>
              <a:gd name="connsiteX141" fmla="*/ 4718350 w 12193149"/>
              <a:gd name="connsiteY141" fmla="*/ 2170817 h 2344739"/>
              <a:gd name="connsiteX142" fmla="*/ 4722324 w 12193149"/>
              <a:gd name="connsiteY142" fmla="*/ 2172298 h 2344739"/>
              <a:gd name="connsiteX143" fmla="*/ 4716674 w 12193149"/>
              <a:gd name="connsiteY143" fmla="*/ 2173573 h 2344739"/>
              <a:gd name="connsiteX144" fmla="*/ 4516962 w 12193149"/>
              <a:gd name="connsiteY144" fmla="*/ 2163671 h 2344739"/>
              <a:gd name="connsiteX145" fmla="*/ 4429691 w 12193149"/>
              <a:gd name="connsiteY145" fmla="*/ 2153020 h 2344739"/>
              <a:gd name="connsiteX146" fmla="*/ 4364023 w 12193149"/>
              <a:gd name="connsiteY146" fmla="*/ 2151674 h 2344739"/>
              <a:gd name="connsiteX147" fmla="*/ 4318114 w 12193149"/>
              <a:gd name="connsiteY147" fmla="*/ 2158289 h 2344739"/>
              <a:gd name="connsiteX148" fmla="*/ 4316258 w 12193149"/>
              <a:gd name="connsiteY148" fmla="*/ 2156948 h 2344739"/>
              <a:gd name="connsiteX149" fmla="*/ 4296292 w 12193149"/>
              <a:gd name="connsiteY149" fmla="*/ 2155069 h 2344739"/>
              <a:gd name="connsiteX150" fmla="*/ 4291212 w 12193149"/>
              <a:gd name="connsiteY150" fmla="*/ 2157986 h 2344739"/>
              <a:gd name="connsiteX151" fmla="*/ 4277290 w 12193149"/>
              <a:gd name="connsiteY151" fmla="*/ 2157740 h 2344739"/>
              <a:gd name="connsiteX152" fmla="*/ 4249265 w 12193149"/>
              <a:gd name="connsiteY152" fmla="*/ 2160064 h 2344739"/>
              <a:gd name="connsiteX153" fmla="*/ 4203199 w 12193149"/>
              <a:gd name="connsiteY153" fmla="*/ 2157269 h 2344739"/>
              <a:gd name="connsiteX154" fmla="*/ 4202893 w 12193149"/>
              <a:gd name="connsiteY154" fmla="*/ 2156010 h 2344739"/>
              <a:gd name="connsiteX155" fmla="*/ 4192396 w 12193149"/>
              <a:gd name="connsiteY155" fmla="*/ 2150376 h 2344739"/>
              <a:gd name="connsiteX156" fmla="*/ 4143893 w 12193149"/>
              <a:gd name="connsiteY156" fmla="*/ 2134511 h 2344739"/>
              <a:gd name="connsiteX157" fmla="*/ 4084245 w 12193149"/>
              <a:gd name="connsiteY157" fmla="*/ 2107978 h 2344739"/>
              <a:gd name="connsiteX158" fmla="*/ 4075694 w 12193149"/>
              <a:gd name="connsiteY158" fmla="*/ 2107143 h 2344739"/>
              <a:gd name="connsiteX159" fmla="*/ 4075575 w 12193149"/>
              <a:gd name="connsiteY159" fmla="*/ 2106844 h 2344739"/>
              <a:gd name="connsiteX160" fmla="*/ 4066658 w 12193149"/>
              <a:gd name="connsiteY160" fmla="*/ 2105400 h 2344739"/>
              <a:gd name="connsiteX161" fmla="*/ 4060102 w 12193149"/>
              <a:gd name="connsiteY161" fmla="*/ 2105618 h 2344739"/>
              <a:gd name="connsiteX162" fmla="*/ 4043512 w 12193149"/>
              <a:gd name="connsiteY162" fmla="*/ 2103997 h 2344739"/>
              <a:gd name="connsiteX163" fmla="*/ 4038145 w 12193149"/>
              <a:gd name="connsiteY163" fmla="*/ 2101563 h 2344739"/>
              <a:gd name="connsiteX164" fmla="*/ 4036511 w 12193149"/>
              <a:gd name="connsiteY164" fmla="*/ 2097896 h 2344739"/>
              <a:gd name="connsiteX165" fmla="*/ 4034926 w 12193149"/>
              <a:gd name="connsiteY165" fmla="*/ 2098131 h 2344739"/>
              <a:gd name="connsiteX166" fmla="*/ 4005686 w 12193149"/>
              <a:gd name="connsiteY166" fmla="*/ 2085563 h 2344739"/>
              <a:gd name="connsiteX167" fmla="*/ 3937994 w 12193149"/>
              <a:gd name="connsiteY167" fmla="*/ 2068106 h 2344739"/>
              <a:gd name="connsiteX168" fmla="*/ 3898423 w 12193149"/>
              <a:gd name="connsiteY168" fmla="*/ 2062451 h 2344739"/>
              <a:gd name="connsiteX169" fmla="*/ 3790908 w 12193149"/>
              <a:gd name="connsiteY169" fmla="*/ 2042213 h 2344739"/>
              <a:gd name="connsiteX170" fmla="*/ 3683661 w 12193149"/>
              <a:gd name="connsiteY170" fmla="*/ 2018290 h 2344739"/>
              <a:gd name="connsiteX171" fmla="*/ 3611183 w 12193149"/>
              <a:gd name="connsiteY171" fmla="*/ 1986019 h 2344739"/>
              <a:gd name="connsiteX172" fmla="*/ 3605003 w 12193149"/>
              <a:gd name="connsiteY172" fmla="*/ 1987381 h 2344739"/>
              <a:gd name="connsiteX173" fmla="*/ 3595884 w 12193149"/>
              <a:gd name="connsiteY173" fmla="*/ 1987545 h 2344739"/>
              <a:gd name="connsiteX174" fmla="*/ 3595649 w 12193149"/>
              <a:gd name="connsiteY174" fmla="*/ 1987276 h 2344739"/>
              <a:gd name="connsiteX175" fmla="*/ 3587126 w 12193149"/>
              <a:gd name="connsiteY175" fmla="*/ 1987966 h 2344739"/>
              <a:gd name="connsiteX176" fmla="*/ 3537283 w 12193149"/>
              <a:gd name="connsiteY176" fmla="*/ 1978267 h 2344739"/>
              <a:gd name="connsiteX177" fmla="*/ 3474371 w 12193149"/>
              <a:gd name="connsiteY177" fmla="*/ 1974606 h 2344739"/>
              <a:gd name="connsiteX178" fmla="*/ 3401876 w 12193149"/>
              <a:gd name="connsiteY178" fmla="*/ 1962558 h 2344739"/>
              <a:gd name="connsiteX179" fmla="*/ 3365036 w 12193149"/>
              <a:gd name="connsiteY179" fmla="*/ 1979510 h 2344739"/>
              <a:gd name="connsiteX180" fmla="*/ 3345174 w 12193149"/>
              <a:gd name="connsiteY180" fmla="*/ 1981192 h 2344739"/>
              <a:gd name="connsiteX181" fmla="*/ 3342846 w 12193149"/>
              <a:gd name="connsiteY181" fmla="*/ 1980217 h 2344739"/>
              <a:gd name="connsiteX182" fmla="*/ 3263504 w 12193149"/>
              <a:gd name="connsiteY182" fmla="*/ 1986094 h 2344739"/>
              <a:gd name="connsiteX183" fmla="*/ 3143704 w 12193149"/>
              <a:gd name="connsiteY183" fmla="*/ 1993869 h 2344739"/>
              <a:gd name="connsiteX184" fmla="*/ 3031439 w 12193149"/>
              <a:gd name="connsiteY184" fmla="*/ 1996512 h 2344739"/>
              <a:gd name="connsiteX185" fmla="*/ 2782717 w 12193149"/>
              <a:gd name="connsiteY185" fmla="*/ 2018333 h 2344739"/>
              <a:gd name="connsiteX186" fmla="*/ 2647675 w 12193149"/>
              <a:gd name="connsiteY186" fmla="*/ 2028869 h 2344739"/>
              <a:gd name="connsiteX187" fmla="*/ 2569176 w 12193149"/>
              <a:gd name="connsiteY187" fmla="*/ 2002628 h 2344739"/>
              <a:gd name="connsiteX188" fmla="*/ 2444403 w 12193149"/>
              <a:gd name="connsiteY188" fmla="*/ 2016529 h 2344739"/>
              <a:gd name="connsiteX189" fmla="*/ 2316260 w 12193149"/>
              <a:gd name="connsiteY189" fmla="*/ 2024996 h 2344739"/>
              <a:gd name="connsiteX190" fmla="*/ 2209726 w 12193149"/>
              <a:gd name="connsiteY190" fmla="*/ 2019763 h 2344739"/>
              <a:gd name="connsiteX191" fmla="*/ 2095813 w 12193149"/>
              <a:gd name="connsiteY191" fmla="*/ 2003052 h 2344739"/>
              <a:gd name="connsiteX192" fmla="*/ 1998504 w 12193149"/>
              <a:gd name="connsiteY192" fmla="*/ 1995032 h 2344739"/>
              <a:gd name="connsiteX193" fmla="*/ 1929320 w 12193149"/>
              <a:gd name="connsiteY193" fmla="*/ 2016977 h 2344739"/>
              <a:gd name="connsiteX194" fmla="*/ 1922798 w 12193149"/>
              <a:gd name="connsiteY194" fmla="*/ 2012146 h 2344739"/>
              <a:gd name="connsiteX195" fmla="*/ 1874228 w 12193149"/>
              <a:gd name="connsiteY195" fmla="*/ 2013741 h 2344739"/>
              <a:gd name="connsiteX196" fmla="*/ 1787803 w 12193149"/>
              <a:gd name="connsiteY196" fmla="*/ 2041363 h 2344739"/>
              <a:gd name="connsiteX197" fmla="*/ 1739352 w 12193149"/>
              <a:gd name="connsiteY197" fmla="*/ 2036312 h 2344739"/>
              <a:gd name="connsiteX198" fmla="*/ 1676219 w 12193149"/>
              <a:gd name="connsiteY198" fmla="*/ 2019963 h 2344739"/>
              <a:gd name="connsiteX199" fmla="*/ 1609817 w 12193149"/>
              <a:gd name="connsiteY199" fmla="*/ 2013066 h 2344739"/>
              <a:gd name="connsiteX200" fmla="*/ 1497258 w 12193149"/>
              <a:gd name="connsiteY200" fmla="*/ 1987476 h 2344739"/>
              <a:gd name="connsiteX201" fmla="*/ 1151127 w 12193149"/>
              <a:gd name="connsiteY201" fmla="*/ 1938041 h 2344739"/>
              <a:gd name="connsiteX202" fmla="*/ 859417 w 12193149"/>
              <a:gd name="connsiteY202" fmla="*/ 1928608 h 2344739"/>
              <a:gd name="connsiteX203" fmla="*/ 838688 w 12193149"/>
              <a:gd name="connsiteY203" fmla="*/ 1929821 h 2344739"/>
              <a:gd name="connsiteX204" fmla="*/ 817957 w 12193149"/>
              <a:gd name="connsiteY204" fmla="*/ 1927857 h 2344739"/>
              <a:gd name="connsiteX205" fmla="*/ 812654 w 12193149"/>
              <a:gd name="connsiteY205" fmla="*/ 1930751 h 2344739"/>
              <a:gd name="connsiteX206" fmla="*/ 721195 w 12193149"/>
              <a:gd name="connsiteY206" fmla="*/ 1929661 h 2344739"/>
              <a:gd name="connsiteX207" fmla="*/ 720890 w 12193149"/>
              <a:gd name="connsiteY207" fmla="*/ 1928399 h 2344739"/>
              <a:gd name="connsiteX208" fmla="*/ 710023 w 12193149"/>
              <a:gd name="connsiteY208" fmla="*/ 1922722 h 2344739"/>
              <a:gd name="connsiteX209" fmla="*/ 597940 w 12193149"/>
              <a:gd name="connsiteY209" fmla="*/ 1879864 h 2344739"/>
              <a:gd name="connsiteX210" fmla="*/ 579683 w 12193149"/>
              <a:gd name="connsiteY210" fmla="*/ 1877212 h 2344739"/>
              <a:gd name="connsiteX211" fmla="*/ 572865 w 12193149"/>
              <a:gd name="connsiteY211" fmla="*/ 1877401 h 2344739"/>
              <a:gd name="connsiteX212" fmla="*/ 446247 w 12193149"/>
              <a:gd name="connsiteY212" fmla="*/ 1839371 h 2344739"/>
              <a:gd name="connsiteX213" fmla="*/ 405163 w 12193149"/>
              <a:gd name="connsiteY213" fmla="*/ 1833548 h 2344739"/>
              <a:gd name="connsiteX214" fmla="*/ 293583 w 12193149"/>
              <a:gd name="connsiteY214" fmla="*/ 1812852 h 2344739"/>
              <a:gd name="connsiteX215" fmla="*/ 119529 w 12193149"/>
              <a:gd name="connsiteY215" fmla="*/ 1761047 h 2344739"/>
              <a:gd name="connsiteX216" fmla="*/ 16674 w 12193149"/>
              <a:gd name="connsiteY216" fmla="*/ 1758191 h 2344739"/>
              <a:gd name="connsiteX217" fmla="*/ 1150 w 12193149"/>
              <a:gd name="connsiteY217" fmla="*/ 1752722 h 2344739"/>
              <a:gd name="connsiteX218" fmla="*/ 1148 w 12193149"/>
              <a:gd name="connsiteY218" fmla="*/ 222213 h 2344739"/>
              <a:gd name="connsiteX219" fmla="*/ 1148 w 12193149"/>
              <a:gd name="connsiteY219"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590693 w 12193149"/>
              <a:gd name="connsiteY23" fmla="*/ 963777 h 2344739"/>
              <a:gd name="connsiteX24" fmla="*/ 11506817 w 12193149"/>
              <a:gd name="connsiteY24" fmla="*/ 1033623 h 2344739"/>
              <a:gd name="connsiteX25" fmla="*/ 11280332 w 12193149"/>
              <a:gd name="connsiteY25" fmla="*/ 1223571 h 2344739"/>
              <a:gd name="connsiteX26" fmla="*/ 11228309 w 12193149"/>
              <a:gd name="connsiteY26" fmla="*/ 1276236 h 2344739"/>
              <a:gd name="connsiteX27" fmla="*/ 11218087 w 12193149"/>
              <a:gd name="connsiteY27" fmla="*/ 1275961 h 2344739"/>
              <a:gd name="connsiteX28" fmla="*/ 11217184 w 12193149"/>
              <a:gd name="connsiteY28" fmla="*/ 1275018 h 2344739"/>
              <a:gd name="connsiteX29" fmla="*/ 11188885 w 12193149"/>
              <a:gd name="connsiteY29" fmla="*/ 1292383 h 2344739"/>
              <a:gd name="connsiteX30" fmla="*/ 11184501 w 12193149"/>
              <a:gd name="connsiteY30" fmla="*/ 1292525 h 2344739"/>
              <a:gd name="connsiteX31" fmla="*/ 11166854 w 12193149"/>
              <a:gd name="connsiteY31" fmla="*/ 1306612 h 2344739"/>
              <a:gd name="connsiteX32" fmla="*/ 11157311 w 12193149"/>
              <a:gd name="connsiteY32" fmla="*/ 1312414 h 2344739"/>
              <a:gd name="connsiteX33" fmla="*/ 11155496 w 12193149"/>
              <a:gd name="connsiteY33" fmla="*/ 1317097 h 2344739"/>
              <a:gd name="connsiteX34" fmla="*/ 11140961 w 12193149"/>
              <a:gd name="connsiteY34" fmla="*/ 1324115 h 2344739"/>
              <a:gd name="connsiteX35" fmla="*/ 11138961 w 12193149"/>
              <a:gd name="connsiteY35" fmla="*/ 1323772 h 2344739"/>
              <a:gd name="connsiteX36" fmla="*/ 11128208 w 12193149"/>
              <a:gd name="connsiteY36" fmla="*/ 1333832 h 2344739"/>
              <a:gd name="connsiteX37" fmla="*/ 11120691 w 12193149"/>
              <a:gd name="connsiteY37" fmla="*/ 1347424 h 2344739"/>
              <a:gd name="connsiteX38" fmla="*/ 10894683 w 12193149"/>
              <a:gd name="connsiteY38" fmla="*/ 1473399 h 2344739"/>
              <a:gd name="connsiteX39" fmla="*/ 10773300 w 12193149"/>
              <a:gd name="connsiteY39" fmla="*/ 1523191 h 2344739"/>
              <a:gd name="connsiteX40" fmla="*/ 10627668 w 12193149"/>
              <a:gd name="connsiteY40" fmla="*/ 1559229 h 2344739"/>
              <a:gd name="connsiteX41" fmla="*/ 10581895 w 12193149"/>
              <a:gd name="connsiteY41" fmla="*/ 1568689 h 2344739"/>
              <a:gd name="connsiteX42" fmla="*/ 10547790 w 12193149"/>
              <a:gd name="connsiteY42" fmla="*/ 1598423 h 2344739"/>
              <a:gd name="connsiteX43" fmla="*/ 10529643 w 12193149"/>
              <a:gd name="connsiteY43" fmla="*/ 1596907 h 2344739"/>
              <a:gd name="connsiteX44" fmla="*/ 10526446 w 12193149"/>
              <a:gd name="connsiteY44" fmla="*/ 1596411 h 2344739"/>
              <a:gd name="connsiteX45" fmla="*/ 10515129 w 12193149"/>
              <a:gd name="connsiteY45" fmla="*/ 1599537 h 2344739"/>
              <a:gd name="connsiteX46" fmla="*/ 10491735 w 12193149"/>
              <a:gd name="connsiteY46" fmla="*/ 1594156 h 2344739"/>
              <a:gd name="connsiteX47" fmla="*/ 10471418 w 12193149"/>
              <a:gd name="connsiteY47" fmla="*/ 1601693 h 2344739"/>
              <a:gd name="connsiteX48" fmla="*/ 10377042 w 12193149"/>
              <a:gd name="connsiteY48" fmla="*/ 1644598 h 2344739"/>
              <a:gd name="connsiteX49" fmla="*/ 10319338 w 12193149"/>
              <a:gd name="connsiteY49" fmla="*/ 1666221 h 2344739"/>
              <a:gd name="connsiteX50" fmla="*/ 10295467 w 12193149"/>
              <a:gd name="connsiteY50" fmla="*/ 1668079 h 2344739"/>
              <a:gd name="connsiteX51" fmla="*/ 10263443 w 12193149"/>
              <a:gd name="connsiteY51" fmla="*/ 1674948 h 2344739"/>
              <a:gd name="connsiteX52" fmla="*/ 10205418 w 12193149"/>
              <a:gd name="connsiteY52" fmla="*/ 1682149 h 2344739"/>
              <a:gd name="connsiteX53" fmla="*/ 10177759 w 12193149"/>
              <a:gd name="connsiteY53" fmla="*/ 1692943 h 2344739"/>
              <a:gd name="connsiteX54" fmla="*/ 10165070 w 12193149"/>
              <a:gd name="connsiteY54" fmla="*/ 1693739 h 2344739"/>
              <a:gd name="connsiteX55" fmla="*/ 10156308 w 12193149"/>
              <a:gd name="connsiteY55" fmla="*/ 1707487 h 2344739"/>
              <a:gd name="connsiteX56" fmla="*/ 10118267 w 12193149"/>
              <a:gd name="connsiteY56" fmla="*/ 1731142 h 2344739"/>
              <a:gd name="connsiteX57" fmla="*/ 10083317 w 12193149"/>
              <a:gd name="connsiteY57" fmla="*/ 1743296 h 2344739"/>
              <a:gd name="connsiteX58" fmla="*/ 10040388 w 12193149"/>
              <a:gd name="connsiteY58" fmla="*/ 1741632 h 2344739"/>
              <a:gd name="connsiteX59" fmla="*/ 9961167 w 12193149"/>
              <a:gd name="connsiteY59" fmla="*/ 1757147 h 2344739"/>
              <a:gd name="connsiteX60" fmla="*/ 9848940 w 12193149"/>
              <a:gd name="connsiteY60" fmla="*/ 1763915 h 2344739"/>
              <a:gd name="connsiteX61" fmla="*/ 9729457 w 12193149"/>
              <a:gd name="connsiteY61" fmla="*/ 1784122 h 2344739"/>
              <a:gd name="connsiteX62" fmla="*/ 9613704 w 12193149"/>
              <a:gd name="connsiteY62" fmla="*/ 1812371 h 2344739"/>
              <a:gd name="connsiteX63" fmla="*/ 9338590 w 12193149"/>
              <a:gd name="connsiteY63" fmla="*/ 1869293 h 2344739"/>
              <a:gd name="connsiteX64" fmla="*/ 9232518 w 12193149"/>
              <a:gd name="connsiteY64" fmla="*/ 1893149 h 2344739"/>
              <a:gd name="connsiteX65" fmla="*/ 9156690 w 12193149"/>
              <a:gd name="connsiteY65" fmla="*/ 1903228 h 2344739"/>
              <a:gd name="connsiteX66" fmla="*/ 9054601 w 12193149"/>
              <a:gd name="connsiteY66" fmla="*/ 1910755 h 2344739"/>
              <a:gd name="connsiteX67" fmla="*/ 9006634 w 12193149"/>
              <a:gd name="connsiteY67" fmla="*/ 1914040 h 2344739"/>
              <a:gd name="connsiteX68" fmla="*/ 9006349 w 12193149"/>
              <a:gd name="connsiteY68" fmla="*/ 1913800 h 2344739"/>
              <a:gd name="connsiteX69" fmla="*/ 8997380 w 12193149"/>
              <a:gd name="connsiteY69" fmla="*/ 1915011 h 2344739"/>
              <a:gd name="connsiteX70" fmla="*/ 8991542 w 12193149"/>
              <a:gd name="connsiteY70" fmla="*/ 1917072 h 2344739"/>
              <a:gd name="connsiteX71" fmla="*/ 8975485 w 12193149"/>
              <a:gd name="connsiteY71" fmla="*/ 1920298 h 2344739"/>
              <a:gd name="connsiteX72" fmla="*/ 8969159 w 12193149"/>
              <a:gd name="connsiteY72" fmla="*/ 1919598 h 2344739"/>
              <a:gd name="connsiteX73" fmla="*/ 8964196 w 12193149"/>
              <a:gd name="connsiteY73" fmla="*/ 1917373 h 2344739"/>
              <a:gd name="connsiteX74" fmla="*/ 8930136 w 12193149"/>
              <a:gd name="connsiteY74" fmla="*/ 1914185 h 2344739"/>
              <a:gd name="connsiteX75" fmla="*/ 8753592 w 12193149"/>
              <a:gd name="connsiteY75" fmla="*/ 1933417 h 2344739"/>
              <a:gd name="connsiteX76" fmla="*/ 8708995 w 12193149"/>
              <a:gd name="connsiteY76" fmla="*/ 1935518 h 2344739"/>
              <a:gd name="connsiteX77" fmla="*/ 8597219 w 12193149"/>
              <a:gd name="connsiteY77" fmla="*/ 1944090 h 2344739"/>
              <a:gd name="connsiteX78" fmla="*/ 8526378 w 12193149"/>
              <a:gd name="connsiteY78" fmla="*/ 1929248 h 2344739"/>
              <a:gd name="connsiteX79" fmla="*/ 8512131 w 12193149"/>
              <a:gd name="connsiteY79" fmla="*/ 1935163 h 2344739"/>
              <a:gd name="connsiteX80" fmla="*/ 8507315 w 12193149"/>
              <a:gd name="connsiteY80" fmla="*/ 1938164 h 2344739"/>
              <a:gd name="connsiteX81" fmla="*/ 8499116 w 12193149"/>
              <a:gd name="connsiteY81" fmla="*/ 1940902 h 2344739"/>
              <a:gd name="connsiteX82" fmla="*/ 8498742 w 12193149"/>
              <a:gd name="connsiteY82" fmla="*/ 1940723 h 2344739"/>
              <a:gd name="connsiteX83" fmla="*/ 8491397 w 12193149"/>
              <a:gd name="connsiteY83" fmla="*/ 1943773 h 2344739"/>
              <a:gd name="connsiteX84" fmla="*/ 8368330 w 12193149"/>
              <a:gd name="connsiteY84" fmla="*/ 1957815 h 2344739"/>
              <a:gd name="connsiteX85" fmla="*/ 8354947 w 12193149"/>
              <a:gd name="connsiteY85" fmla="*/ 1958009 h 2344739"/>
              <a:gd name="connsiteX86" fmla="*/ 8321252 w 12193149"/>
              <a:gd name="connsiteY86" fmla="*/ 1974587 h 2344739"/>
              <a:gd name="connsiteX87" fmla="*/ 8315581 w 12193149"/>
              <a:gd name="connsiteY87" fmla="*/ 1974913 h 2344739"/>
              <a:gd name="connsiteX88" fmla="*/ 8296322 w 12193149"/>
              <a:gd name="connsiteY88" fmla="*/ 1988808 h 2344739"/>
              <a:gd name="connsiteX89" fmla="*/ 8285424 w 12193149"/>
              <a:gd name="connsiteY89" fmla="*/ 1994631 h 2344739"/>
              <a:gd name="connsiteX90" fmla="*/ 8284298 w 12193149"/>
              <a:gd name="connsiteY90" fmla="*/ 1999074 h 2344739"/>
              <a:gd name="connsiteX91" fmla="*/ 8267224 w 12193149"/>
              <a:gd name="connsiteY91" fmla="*/ 2006249 h 2344739"/>
              <a:gd name="connsiteX92" fmla="*/ 8264525 w 12193149"/>
              <a:gd name="connsiteY92" fmla="*/ 2006019 h 2344739"/>
              <a:gd name="connsiteX93" fmla="*/ 8253181 w 12193149"/>
              <a:gd name="connsiteY93" fmla="*/ 2015862 h 2344739"/>
              <a:gd name="connsiteX94" fmla="*/ 8246982 w 12193149"/>
              <a:gd name="connsiteY94" fmla="*/ 2028854 h 2344739"/>
              <a:gd name="connsiteX95" fmla="*/ 8091420 w 12193149"/>
              <a:gd name="connsiteY95" fmla="*/ 2075015 h 2344739"/>
              <a:gd name="connsiteX96" fmla="*/ 7906555 w 12193149"/>
              <a:gd name="connsiteY96" fmla="*/ 2116988 h 2344739"/>
              <a:gd name="connsiteX97" fmla="*/ 7719893 w 12193149"/>
              <a:gd name="connsiteY97" fmla="*/ 2142703 h 2344739"/>
              <a:gd name="connsiteX98" fmla="*/ 7615495 w 12193149"/>
              <a:gd name="connsiteY98" fmla="*/ 2139232 h 2344739"/>
              <a:gd name="connsiteX99" fmla="*/ 7528691 w 12193149"/>
              <a:gd name="connsiteY99" fmla="*/ 2145060 h 2344739"/>
              <a:gd name="connsiteX100" fmla="*/ 7520719 w 12193149"/>
              <a:gd name="connsiteY100" fmla="*/ 2147613 h 2344739"/>
              <a:gd name="connsiteX101" fmla="*/ 7508559 w 12193149"/>
              <a:gd name="connsiteY101" fmla="*/ 2148948 h 2344739"/>
              <a:gd name="connsiteX102" fmla="*/ 7508188 w 12193149"/>
              <a:gd name="connsiteY102" fmla="*/ 2148621 h 2344739"/>
              <a:gd name="connsiteX103" fmla="*/ 7496943 w 12193149"/>
              <a:gd name="connsiteY103" fmla="*/ 2150573 h 2344739"/>
              <a:gd name="connsiteX104" fmla="*/ 7219707 w 12193149"/>
              <a:gd name="connsiteY104" fmla="*/ 2156680 h 2344739"/>
              <a:gd name="connsiteX105" fmla="*/ 7202249 w 12193149"/>
              <a:gd name="connsiteY105" fmla="*/ 2161230 h 2344739"/>
              <a:gd name="connsiteX106" fmla="*/ 7198152 w 12193149"/>
              <a:gd name="connsiteY106" fmla="*/ 2166588 h 2344739"/>
              <a:gd name="connsiteX107" fmla="*/ 7171956 w 12193149"/>
              <a:gd name="connsiteY107" fmla="*/ 2171236 h 2344739"/>
              <a:gd name="connsiteX108" fmla="*/ 7098136 w 12193149"/>
              <a:gd name="connsiteY108" fmla="*/ 2183464 h 2344739"/>
              <a:gd name="connsiteX109" fmla="*/ 7019644 w 12193149"/>
              <a:gd name="connsiteY109" fmla="*/ 2183090 h 2344739"/>
              <a:gd name="connsiteX110" fmla="*/ 6905294 w 12193149"/>
              <a:gd name="connsiteY110" fmla="*/ 2212596 h 2344739"/>
              <a:gd name="connsiteX111" fmla="*/ 6709370 w 12193149"/>
              <a:gd name="connsiteY111" fmla="*/ 2240551 h 2344739"/>
              <a:gd name="connsiteX112" fmla="*/ 6550602 w 12193149"/>
              <a:gd name="connsiteY112" fmla="*/ 2269327 h 2344739"/>
              <a:gd name="connsiteX113" fmla="*/ 6318708 w 12193149"/>
              <a:gd name="connsiteY113" fmla="*/ 2316127 h 2344739"/>
              <a:gd name="connsiteX114" fmla="*/ 6169822 w 12193149"/>
              <a:gd name="connsiteY114" fmla="*/ 2318214 h 2344739"/>
              <a:gd name="connsiteX115" fmla="*/ 6074996 w 12193149"/>
              <a:gd name="connsiteY115" fmla="*/ 2338676 h 2344739"/>
              <a:gd name="connsiteX116" fmla="*/ 6069677 w 12193149"/>
              <a:gd name="connsiteY116" fmla="*/ 2337139 h 2344739"/>
              <a:gd name="connsiteX117" fmla="*/ 6049786 w 12193149"/>
              <a:gd name="connsiteY117" fmla="*/ 2337822 h 2344739"/>
              <a:gd name="connsiteX118" fmla="*/ 6042433 w 12193149"/>
              <a:gd name="connsiteY118" fmla="*/ 2329473 h 2344739"/>
              <a:gd name="connsiteX119" fmla="*/ 6011238 w 12193149"/>
              <a:gd name="connsiteY119" fmla="*/ 2324380 h 2344739"/>
              <a:gd name="connsiteX120" fmla="*/ 5958523 w 12193149"/>
              <a:gd name="connsiteY120" fmla="*/ 2328024 h 2344739"/>
              <a:gd name="connsiteX121" fmla="*/ 5760067 w 12193149"/>
              <a:gd name="connsiteY121" fmla="*/ 2343716 h 2344739"/>
              <a:gd name="connsiteX122" fmla="*/ 5628108 w 12193149"/>
              <a:gd name="connsiteY122" fmla="*/ 2344739 h 2344739"/>
              <a:gd name="connsiteX123" fmla="*/ 5472054 w 12193149"/>
              <a:gd name="connsiteY123" fmla="*/ 2330719 h 2344739"/>
              <a:gd name="connsiteX124" fmla="*/ 5433909 w 12193149"/>
              <a:gd name="connsiteY124" fmla="*/ 2319466 h 2344739"/>
              <a:gd name="connsiteX125" fmla="*/ 5382817 w 12193149"/>
              <a:gd name="connsiteY125" fmla="*/ 2301764 h 2344739"/>
              <a:gd name="connsiteX126" fmla="*/ 5262912 w 12193149"/>
              <a:gd name="connsiteY126" fmla="*/ 2281347 h 2344739"/>
              <a:gd name="connsiteX127" fmla="*/ 5224109 w 12193149"/>
              <a:gd name="connsiteY127" fmla="*/ 2270223 h 2344739"/>
              <a:gd name="connsiteX128" fmla="*/ 5175808 w 12193149"/>
              <a:gd name="connsiteY128" fmla="*/ 2267233 h 2344739"/>
              <a:gd name="connsiteX129" fmla="*/ 5157702 w 12193149"/>
              <a:gd name="connsiteY129" fmla="*/ 2260010 h 2344739"/>
              <a:gd name="connsiteX130" fmla="*/ 5143747 w 12193149"/>
              <a:gd name="connsiteY130" fmla="*/ 2256610 h 2344739"/>
              <a:gd name="connsiteX131" fmla="*/ 5140744 w 12193149"/>
              <a:gd name="connsiteY131" fmla="*/ 2254509 h 2344739"/>
              <a:gd name="connsiteX132" fmla="*/ 5122807 w 12193149"/>
              <a:gd name="connsiteY132" fmla="*/ 2243656 h 2344739"/>
              <a:gd name="connsiteX133" fmla="*/ 5066938 w 12193149"/>
              <a:gd name="connsiteY133" fmla="*/ 2250227 h 2344739"/>
              <a:gd name="connsiteX134" fmla="*/ 5012662 w 12193149"/>
              <a:gd name="connsiteY134" fmla="*/ 2233846 h 2344739"/>
              <a:gd name="connsiteX135" fmla="*/ 4841589 w 12193149"/>
              <a:gd name="connsiteY135" fmla="*/ 2209829 h 2344739"/>
              <a:gd name="connsiteX136" fmla="*/ 4763595 w 12193149"/>
              <a:gd name="connsiteY136" fmla="*/ 2182061 h 2344739"/>
              <a:gd name="connsiteX137" fmla="*/ 4724334 w 12193149"/>
              <a:gd name="connsiteY137" fmla="*/ 2173047 h 2344739"/>
              <a:gd name="connsiteX138" fmla="*/ 4722324 w 12193149"/>
              <a:gd name="connsiteY138" fmla="*/ 2172298 h 2344739"/>
              <a:gd name="connsiteX139" fmla="*/ 4723259 w 12193149"/>
              <a:gd name="connsiteY139" fmla="*/ 2172087 h 2344739"/>
              <a:gd name="connsiteX140" fmla="*/ 4718350 w 12193149"/>
              <a:gd name="connsiteY140" fmla="*/ 2170817 h 2344739"/>
              <a:gd name="connsiteX141" fmla="*/ 4722324 w 12193149"/>
              <a:gd name="connsiteY141" fmla="*/ 2172298 h 2344739"/>
              <a:gd name="connsiteX142" fmla="*/ 4716674 w 12193149"/>
              <a:gd name="connsiteY142" fmla="*/ 2173573 h 2344739"/>
              <a:gd name="connsiteX143" fmla="*/ 4516962 w 12193149"/>
              <a:gd name="connsiteY143" fmla="*/ 2163671 h 2344739"/>
              <a:gd name="connsiteX144" fmla="*/ 4429691 w 12193149"/>
              <a:gd name="connsiteY144" fmla="*/ 2153020 h 2344739"/>
              <a:gd name="connsiteX145" fmla="*/ 4364023 w 12193149"/>
              <a:gd name="connsiteY145" fmla="*/ 2151674 h 2344739"/>
              <a:gd name="connsiteX146" fmla="*/ 4318114 w 12193149"/>
              <a:gd name="connsiteY146" fmla="*/ 2158289 h 2344739"/>
              <a:gd name="connsiteX147" fmla="*/ 4316258 w 12193149"/>
              <a:gd name="connsiteY147" fmla="*/ 2156948 h 2344739"/>
              <a:gd name="connsiteX148" fmla="*/ 4296292 w 12193149"/>
              <a:gd name="connsiteY148" fmla="*/ 2155069 h 2344739"/>
              <a:gd name="connsiteX149" fmla="*/ 4291212 w 12193149"/>
              <a:gd name="connsiteY149" fmla="*/ 2157986 h 2344739"/>
              <a:gd name="connsiteX150" fmla="*/ 4277290 w 12193149"/>
              <a:gd name="connsiteY150" fmla="*/ 2157740 h 2344739"/>
              <a:gd name="connsiteX151" fmla="*/ 4249265 w 12193149"/>
              <a:gd name="connsiteY151" fmla="*/ 2160064 h 2344739"/>
              <a:gd name="connsiteX152" fmla="*/ 4203199 w 12193149"/>
              <a:gd name="connsiteY152" fmla="*/ 2157269 h 2344739"/>
              <a:gd name="connsiteX153" fmla="*/ 4202893 w 12193149"/>
              <a:gd name="connsiteY153" fmla="*/ 2156010 h 2344739"/>
              <a:gd name="connsiteX154" fmla="*/ 4192396 w 12193149"/>
              <a:gd name="connsiteY154" fmla="*/ 2150376 h 2344739"/>
              <a:gd name="connsiteX155" fmla="*/ 4143893 w 12193149"/>
              <a:gd name="connsiteY155" fmla="*/ 2134511 h 2344739"/>
              <a:gd name="connsiteX156" fmla="*/ 4084245 w 12193149"/>
              <a:gd name="connsiteY156" fmla="*/ 2107978 h 2344739"/>
              <a:gd name="connsiteX157" fmla="*/ 4075694 w 12193149"/>
              <a:gd name="connsiteY157" fmla="*/ 2107143 h 2344739"/>
              <a:gd name="connsiteX158" fmla="*/ 4075575 w 12193149"/>
              <a:gd name="connsiteY158" fmla="*/ 2106844 h 2344739"/>
              <a:gd name="connsiteX159" fmla="*/ 4066658 w 12193149"/>
              <a:gd name="connsiteY159" fmla="*/ 2105400 h 2344739"/>
              <a:gd name="connsiteX160" fmla="*/ 4060102 w 12193149"/>
              <a:gd name="connsiteY160" fmla="*/ 2105618 h 2344739"/>
              <a:gd name="connsiteX161" fmla="*/ 4043512 w 12193149"/>
              <a:gd name="connsiteY161" fmla="*/ 2103997 h 2344739"/>
              <a:gd name="connsiteX162" fmla="*/ 4038145 w 12193149"/>
              <a:gd name="connsiteY162" fmla="*/ 2101563 h 2344739"/>
              <a:gd name="connsiteX163" fmla="*/ 4036511 w 12193149"/>
              <a:gd name="connsiteY163" fmla="*/ 2097896 h 2344739"/>
              <a:gd name="connsiteX164" fmla="*/ 4034926 w 12193149"/>
              <a:gd name="connsiteY164" fmla="*/ 2098131 h 2344739"/>
              <a:gd name="connsiteX165" fmla="*/ 4005686 w 12193149"/>
              <a:gd name="connsiteY165" fmla="*/ 2085563 h 2344739"/>
              <a:gd name="connsiteX166" fmla="*/ 3937994 w 12193149"/>
              <a:gd name="connsiteY166" fmla="*/ 2068106 h 2344739"/>
              <a:gd name="connsiteX167" fmla="*/ 3898423 w 12193149"/>
              <a:gd name="connsiteY167" fmla="*/ 2062451 h 2344739"/>
              <a:gd name="connsiteX168" fmla="*/ 3790908 w 12193149"/>
              <a:gd name="connsiteY168" fmla="*/ 2042213 h 2344739"/>
              <a:gd name="connsiteX169" fmla="*/ 3683661 w 12193149"/>
              <a:gd name="connsiteY169" fmla="*/ 2018290 h 2344739"/>
              <a:gd name="connsiteX170" fmla="*/ 3611183 w 12193149"/>
              <a:gd name="connsiteY170" fmla="*/ 1986019 h 2344739"/>
              <a:gd name="connsiteX171" fmla="*/ 3605003 w 12193149"/>
              <a:gd name="connsiteY171" fmla="*/ 1987381 h 2344739"/>
              <a:gd name="connsiteX172" fmla="*/ 3595884 w 12193149"/>
              <a:gd name="connsiteY172" fmla="*/ 1987545 h 2344739"/>
              <a:gd name="connsiteX173" fmla="*/ 3595649 w 12193149"/>
              <a:gd name="connsiteY173" fmla="*/ 1987276 h 2344739"/>
              <a:gd name="connsiteX174" fmla="*/ 3587126 w 12193149"/>
              <a:gd name="connsiteY174" fmla="*/ 1987966 h 2344739"/>
              <a:gd name="connsiteX175" fmla="*/ 3537283 w 12193149"/>
              <a:gd name="connsiteY175" fmla="*/ 1978267 h 2344739"/>
              <a:gd name="connsiteX176" fmla="*/ 3474371 w 12193149"/>
              <a:gd name="connsiteY176" fmla="*/ 1974606 h 2344739"/>
              <a:gd name="connsiteX177" fmla="*/ 3401876 w 12193149"/>
              <a:gd name="connsiteY177" fmla="*/ 1962558 h 2344739"/>
              <a:gd name="connsiteX178" fmla="*/ 3365036 w 12193149"/>
              <a:gd name="connsiteY178" fmla="*/ 1979510 h 2344739"/>
              <a:gd name="connsiteX179" fmla="*/ 3345174 w 12193149"/>
              <a:gd name="connsiteY179" fmla="*/ 1981192 h 2344739"/>
              <a:gd name="connsiteX180" fmla="*/ 3342846 w 12193149"/>
              <a:gd name="connsiteY180" fmla="*/ 1980217 h 2344739"/>
              <a:gd name="connsiteX181" fmla="*/ 3263504 w 12193149"/>
              <a:gd name="connsiteY181" fmla="*/ 1986094 h 2344739"/>
              <a:gd name="connsiteX182" fmla="*/ 3143704 w 12193149"/>
              <a:gd name="connsiteY182" fmla="*/ 1993869 h 2344739"/>
              <a:gd name="connsiteX183" fmla="*/ 3031439 w 12193149"/>
              <a:gd name="connsiteY183" fmla="*/ 1996512 h 2344739"/>
              <a:gd name="connsiteX184" fmla="*/ 2782717 w 12193149"/>
              <a:gd name="connsiteY184" fmla="*/ 2018333 h 2344739"/>
              <a:gd name="connsiteX185" fmla="*/ 2647675 w 12193149"/>
              <a:gd name="connsiteY185" fmla="*/ 2028869 h 2344739"/>
              <a:gd name="connsiteX186" fmla="*/ 2569176 w 12193149"/>
              <a:gd name="connsiteY186" fmla="*/ 2002628 h 2344739"/>
              <a:gd name="connsiteX187" fmla="*/ 2444403 w 12193149"/>
              <a:gd name="connsiteY187" fmla="*/ 2016529 h 2344739"/>
              <a:gd name="connsiteX188" fmla="*/ 2316260 w 12193149"/>
              <a:gd name="connsiteY188" fmla="*/ 2024996 h 2344739"/>
              <a:gd name="connsiteX189" fmla="*/ 2209726 w 12193149"/>
              <a:gd name="connsiteY189" fmla="*/ 2019763 h 2344739"/>
              <a:gd name="connsiteX190" fmla="*/ 2095813 w 12193149"/>
              <a:gd name="connsiteY190" fmla="*/ 2003052 h 2344739"/>
              <a:gd name="connsiteX191" fmla="*/ 1998504 w 12193149"/>
              <a:gd name="connsiteY191" fmla="*/ 1995032 h 2344739"/>
              <a:gd name="connsiteX192" fmla="*/ 1929320 w 12193149"/>
              <a:gd name="connsiteY192" fmla="*/ 2016977 h 2344739"/>
              <a:gd name="connsiteX193" fmla="*/ 1922798 w 12193149"/>
              <a:gd name="connsiteY193" fmla="*/ 2012146 h 2344739"/>
              <a:gd name="connsiteX194" fmla="*/ 1874228 w 12193149"/>
              <a:gd name="connsiteY194" fmla="*/ 2013741 h 2344739"/>
              <a:gd name="connsiteX195" fmla="*/ 1787803 w 12193149"/>
              <a:gd name="connsiteY195" fmla="*/ 2041363 h 2344739"/>
              <a:gd name="connsiteX196" fmla="*/ 1739352 w 12193149"/>
              <a:gd name="connsiteY196" fmla="*/ 2036312 h 2344739"/>
              <a:gd name="connsiteX197" fmla="*/ 1676219 w 12193149"/>
              <a:gd name="connsiteY197" fmla="*/ 2019963 h 2344739"/>
              <a:gd name="connsiteX198" fmla="*/ 1609817 w 12193149"/>
              <a:gd name="connsiteY198" fmla="*/ 2013066 h 2344739"/>
              <a:gd name="connsiteX199" fmla="*/ 1497258 w 12193149"/>
              <a:gd name="connsiteY199" fmla="*/ 1987476 h 2344739"/>
              <a:gd name="connsiteX200" fmla="*/ 1151127 w 12193149"/>
              <a:gd name="connsiteY200" fmla="*/ 1938041 h 2344739"/>
              <a:gd name="connsiteX201" fmla="*/ 859417 w 12193149"/>
              <a:gd name="connsiteY201" fmla="*/ 1928608 h 2344739"/>
              <a:gd name="connsiteX202" fmla="*/ 838688 w 12193149"/>
              <a:gd name="connsiteY202" fmla="*/ 1929821 h 2344739"/>
              <a:gd name="connsiteX203" fmla="*/ 817957 w 12193149"/>
              <a:gd name="connsiteY203" fmla="*/ 1927857 h 2344739"/>
              <a:gd name="connsiteX204" fmla="*/ 812654 w 12193149"/>
              <a:gd name="connsiteY204" fmla="*/ 1930751 h 2344739"/>
              <a:gd name="connsiteX205" fmla="*/ 721195 w 12193149"/>
              <a:gd name="connsiteY205" fmla="*/ 1929661 h 2344739"/>
              <a:gd name="connsiteX206" fmla="*/ 720890 w 12193149"/>
              <a:gd name="connsiteY206" fmla="*/ 1928399 h 2344739"/>
              <a:gd name="connsiteX207" fmla="*/ 710023 w 12193149"/>
              <a:gd name="connsiteY207" fmla="*/ 1922722 h 2344739"/>
              <a:gd name="connsiteX208" fmla="*/ 597940 w 12193149"/>
              <a:gd name="connsiteY208" fmla="*/ 1879864 h 2344739"/>
              <a:gd name="connsiteX209" fmla="*/ 579683 w 12193149"/>
              <a:gd name="connsiteY209" fmla="*/ 1877212 h 2344739"/>
              <a:gd name="connsiteX210" fmla="*/ 572865 w 12193149"/>
              <a:gd name="connsiteY210" fmla="*/ 1877401 h 2344739"/>
              <a:gd name="connsiteX211" fmla="*/ 446247 w 12193149"/>
              <a:gd name="connsiteY211" fmla="*/ 1839371 h 2344739"/>
              <a:gd name="connsiteX212" fmla="*/ 405163 w 12193149"/>
              <a:gd name="connsiteY212" fmla="*/ 1833548 h 2344739"/>
              <a:gd name="connsiteX213" fmla="*/ 293583 w 12193149"/>
              <a:gd name="connsiteY213" fmla="*/ 1812852 h 2344739"/>
              <a:gd name="connsiteX214" fmla="*/ 119529 w 12193149"/>
              <a:gd name="connsiteY214" fmla="*/ 1761047 h 2344739"/>
              <a:gd name="connsiteX215" fmla="*/ 16674 w 12193149"/>
              <a:gd name="connsiteY215" fmla="*/ 1758191 h 2344739"/>
              <a:gd name="connsiteX216" fmla="*/ 1150 w 12193149"/>
              <a:gd name="connsiteY216" fmla="*/ 1752722 h 2344739"/>
              <a:gd name="connsiteX217" fmla="*/ 1148 w 12193149"/>
              <a:gd name="connsiteY217" fmla="*/ 222213 h 2344739"/>
              <a:gd name="connsiteX218" fmla="*/ 1148 w 12193149"/>
              <a:gd name="connsiteY218"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9 w 12193149"/>
              <a:gd name="connsiteY3" fmla="*/ 579739 h 2344739"/>
              <a:gd name="connsiteX4" fmla="*/ 12185986 w 12193149"/>
              <a:gd name="connsiteY4" fmla="*/ 584189 h 2344739"/>
              <a:gd name="connsiteX5" fmla="*/ 12156363 w 12193149"/>
              <a:gd name="connsiteY5" fmla="*/ 597366 h 2344739"/>
              <a:gd name="connsiteX6" fmla="*/ 12139215 w 12193149"/>
              <a:gd name="connsiteY6" fmla="*/ 623179 h 2344739"/>
              <a:gd name="connsiteX7" fmla="*/ 12126327 w 12193149"/>
              <a:gd name="connsiteY7" fmla="*/ 624690 h 2344739"/>
              <a:gd name="connsiteX8" fmla="*/ 12124007 w 12193149"/>
              <a:gd name="connsiteY8" fmla="*/ 624794 h 2344739"/>
              <a:gd name="connsiteX9" fmla="*/ 12116854 w 12193149"/>
              <a:gd name="connsiteY9" fmla="*/ 628608 h 2344739"/>
              <a:gd name="connsiteX10" fmla="*/ 12099497 w 12193149"/>
              <a:gd name="connsiteY10" fmla="*/ 628139 h 2344739"/>
              <a:gd name="connsiteX11" fmla="*/ 12087073 w 12193149"/>
              <a:gd name="connsiteY11" fmla="*/ 636341 h 2344739"/>
              <a:gd name="connsiteX12" fmla="*/ 12031073 w 12193149"/>
              <a:gd name="connsiteY12" fmla="*/ 680009 h 2344739"/>
              <a:gd name="connsiteX13" fmla="*/ 11995833 w 12193149"/>
              <a:gd name="connsiteY13" fmla="*/ 703458 h 2344739"/>
              <a:gd name="connsiteX14" fmla="*/ 11979717 w 12193149"/>
              <a:gd name="connsiteY14" fmla="*/ 708161 h 2344739"/>
              <a:gd name="connsiteX15" fmla="*/ 11959046 w 12193149"/>
              <a:gd name="connsiteY15" fmla="*/ 717558 h 2344739"/>
              <a:gd name="connsiteX16" fmla="*/ 11920454 w 12193149"/>
              <a:gd name="connsiteY16" fmla="*/ 730883 h 2344739"/>
              <a:gd name="connsiteX17" fmla="*/ 11903656 w 12193149"/>
              <a:gd name="connsiteY17" fmla="*/ 742426 h 2344739"/>
              <a:gd name="connsiteX18" fmla="*/ 11895048 w 12193149"/>
              <a:gd name="connsiteY18" fmla="*/ 744791 h 2344739"/>
              <a:gd name="connsiteX19" fmla="*/ 11891968 w 12193149"/>
              <a:gd name="connsiteY19" fmla="*/ 755729 h 2344739"/>
              <a:gd name="connsiteX20" fmla="*/ 11870776 w 12193149"/>
              <a:gd name="connsiteY20" fmla="*/ 777816 h 2344739"/>
              <a:gd name="connsiteX21" fmla="*/ 11813376 w 12193149"/>
              <a:gd name="connsiteY21" fmla="*/ 797659 h 2344739"/>
              <a:gd name="connsiteX22" fmla="*/ 11590693 w 12193149"/>
              <a:gd name="connsiteY22" fmla="*/ 963777 h 2344739"/>
              <a:gd name="connsiteX23" fmla="*/ 11506817 w 12193149"/>
              <a:gd name="connsiteY23" fmla="*/ 1033623 h 2344739"/>
              <a:gd name="connsiteX24" fmla="*/ 11280332 w 12193149"/>
              <a:gd name="connsiteY24" fmla="*/ 1223571 h 2344739"/>
              <a:gd name="connsiteX25" fmla="*/ 11228309 w 12193149"/>
              <a:gd name="connsiteY25" fmla="*/ 1276236 h 2344739"/>
              <a:gd name="connsiteX26" fmla="*/ 11218087 w 12193149"/>
              <a:gd name="connsiteY26" fmla="*/ 1275961 h 2344739"/>
              <a:gd name="connsiteX27" fmla="*/ 11217184 w 12193149"/>
              <a:gd name="connsiteY27" fmla="*/ 1275018 h 2344739"/>
              <a:gd name="connsiteX28" fmla="*/ 11188885 w 12193149"/>
              <a:gd name="connsiteY28" fmla="*/ 1292383 h 2344739"/>
              <a:gd name="connsiteX29" fmla="*/ 11184501 w 12193149"/>
              <a:gd name="connsiteY29" fmla="*/ 1292525 h 2344739"/>
              <a:gd name="connsiteX30" fmla="*/ 11166854 w 12193149"/>
              <a:gd name="connsiteY30" fmla="*/ 1306612 h 2344739"/>
              <a:gd name="connsiteX31" fmla="*/ 11157311 w 12193149"/>
              <a:gd name="connsiteY31" fmla="*/ 1312414 h 2344739"/>
              <a:gd name="connsiteX32" fmla="*/ 11155496 w 12193149"/>
              <a:gd name="connsiteY32" fmla="*/ 1317097 h 2344739"/>
              <a:gd name="connsiteX33" fmla="*/ 11140961 w 12193149"/>
              <a:gd name="connsiteY33" fmla="*/ 1324115 h 2344739"/>
              <a:gd name="connsiteX34" fmla="*/ 11138961 w 12193149"/>
              <a:gd name="connsiteY34" fmla="*/ 1323772 h 2344739"/>
              <a:gd name="connsiteX35" fmla="*/ 11128208 w 12193149"/>
              <a:gd name="connsiteY35" fmla="*/ 1333832 h 2344739"/>
              <a:gd name="connsiteX36" fmla="*/ 11120691 w 12193149"/>
              <a:gd name="connsiteY36" fmla="*/ 1347424 h 2344739"/>
              <a:gd name="connsiteX37" fmla="*/ 10894683 w 12193149"/>
              <a:gd name="connsiteY37" fmla="*/ 1473399 h 2344739"/>
              <a:gd name="connsiteX38" fmla="*/ 10773300 w 12193149"/>
              <a:gd name="connsiteY38" fmla="*/ 1523191 h 2344739"/>
              <a:gd name="connsiteX39" fmla="*/ 10627668 w 12193149"/>
              <a:gd name="connsiteY39" fmla="*/ 1559229 h 2344739"/>
              <a:gd name="connsiteX40" fmla="*/ 10581895 w 12193149"/>
              <a:gd name="connsiteY40" fmla="*/ 1568689 h 2344739"/>
              <a:gd name="connsiteX41" fmla="*/ 10547790 w 12193149"/>
              <a:gd name="connsiteY41" fmla="*/ 1598423 h 2344739"/>
              <a:gd name="connsiteX42" fmla="*/ 10529643 w 12193149"/>
              <a:gd name="connsiteY42" fmla="*/ 1596907 h 2344739"/>
              <a:gd name="connsiteX43" fmla="*/ 10526446 w 12193149"/>
              <a:gd name="connsiteY43" fmla="*/ 1596411 h 2344739"/>
              <a:gd name="connsiteX44" fmla="*/ 10515129 w 12193149"/>
              <a:gd name="connsiteY44" fmla="*/ 1599537 h 2344739"/>
              <a:gd name="connsiteX45" fmla="*/ 10491735 w 12193149"/>
              <a:gd name="connsiteY45" fmla="*/ 1594156 h 2344739"/>
              <a:gd name="connsiteX46" fmla="*/ 10471418 w 12193149"/>
              <a:gd name="connsiteY46" fmla="*/ 1601693 h 2344739"/>
              <a:gd name="connsiteX47" fmla="*/ 10377042 w 12193149"/>
              <a:gd name="connsiteY47" fmla="*/ 1644598 h 2344739"/>
              <a:gd name="connsiteX48" fmla="*/ 10319338 w 12193149"/>
              <a:gd name="connsiteY48" fmla="*/ 1666221 h 2344739"/>
              <a:gd name="connsiteX49" fmla="*/ 10295467 w 12193149"/>
              <a:gd name="connsiteY49" fmla="*/ 1668079 h 2344739"/>
              <a:gd name="connsiteX50" fmla="*/ 10263443 w 12193149"/>
              <a:gd name="connsiteY50" fmla="*/ 1674948 h 2344739"/>
              <a:gd name="connsiteX51" fmla="*/ 10205418 w 12193149"/>
              <a:gd name="connsiteY51" fmla="*/ 1682149 h 2344739"/>
              <a:gd name="connsiteX52" fmla="*/ 10177759 w 12193149"/>
              <a:gd name="connsiteY52" fmla="*/ 1692943 h 2344739"/>
              <a:gd name="connsiteX53" fmla="*/ 10165070 w 12193149"/>
              <a:gd name="connsiteY53" fmla="*/ 1693739 h 2344739"/>
              <a:gd name="connsiteX54" fmla="*/ 10156308 w 12193149"/>
              <a:gd name="connsiteY54" fmla="*/ 1707487 h 2344739"/>
              <a:gd name="connsiteX55" fmla="*/ 10118267 w 12193149"/>
              <a:gd name="connsiteY55" fmla="*/ 1731142 h 2344739"/>
              <a:gd name="connsiteX56" fmla="*/ 10083317 w 12193149"/>
              <a:gd name="connsiteY56" fmla="*/ 1743296 h 2344739"/>
              <a:gd name="connsiteX57" fmla="*/ 10040388 w 12193149"/>
              <a:gd name="connsiteY57" fmla="*/ 1741632 h 2344739"/>
              <a:gd name="connsiteX58" fmla="*/ 9961167 w 12193149"/>
              <a:gd name="connsiteY58" fmla="*/ 1757147 h 2344739"/>
              <a:gd name="connsiteX59" fmla="*/ 9848940 w 12193149"/>
              <a:gd name="connsiteY59" fmla="*/ 1763915 h 2344739"/>
              <a:gd name="connsiteX60" fmla="*/ 9729457 w 12193149"/>
              <a:gd name="connsiteY60" fmla="*/ 1784122 h 2344739"/>
              <a:gd name="connsiteX61" fmla="*/ 9613704 w 12193149"/>
              <a:gd name="connsiteY61" fmla="*/ 1812371 h 2344739"/>
              <a:gd name="connsiteX62" fmla="*/ 9338590 w 12193149"/>
              <a:gd name="connsiteY62" fmla="*/ 1869293 h 2344739"/>
              <a:gd name="connsiteX63" fmla="*/ 9232518 w 12193149"/>
              <a:gd name="connsiteY63" fmla="*/ 1893149 h 2344739"/>
              <a:gd name="connsiteX64" fmla="*/ 9156690 w 12193149"/>
              <a:gd name="connsiteY64" fmla="*/ 1903228 h 2344739"/>
              <a:gd name="connsiteX65" fmla="*/ 9054601 w 12193149"/>
              <a:gd name="connsiteY65" fmla="*/ 1910755 h 2344739"/>
              <a:gd name="connsiteX66" fmla="*/ 9006634 w 12193149"/>
              <a:gd name="connsiteY66" fmla="*/ 1914040 h 2344739"/>
              <a:gd name="connsiteX67" fmla="*/ 9006349 w 12193149"/>
              <a:gd name="connsiteY67" fmla="*/ 1913800 h 2344739"/>
              <a:gd name="connsiteX68" fmla="*/ 8997380 w 12193149"/>
              <a:gd name="connsiteY68" fmla="*/ 1915011 h 2344739"/>
              <a:gd name="connsiteX69" fmla="*/ 8991542 w 12193149"/>
              <a:gd name="connsiteY69" fmla="*/ 1917072 h 2344739"/>
              <a:gd name="connsiteX70" fmla="*/ 8975485 w 12193149"/>
              <a:gd name="connsiteY70" fmla="*/ 1920298 h 2344739"/>
              <a:gd name="connsiteX71" fmla="*/ 8969159 w 12193149"/>
              <a:gd name="connsiteY71" fmla="*/ 1919598 h 2344739"/>
              <a:gd name="connsiteX72" fmla="*/ 8964196 w 12193149"/>
              <a:gd name="connsiteY72" fmla="*/ 1917373 h 2344739"/>
              <a:gd name="connsiteX73" fmla="*/ 8930136 w 12193149"/>
              <a:gd name="connsiteY73" fmla="*/ 1914185 h 2344739"/>
              <a:gd name="connsiteX74" fmla="*/ 8753592 w 12193149"/>
              <a:gd name="connsiteY74" fmla="*/ 1933417 h 2344739"/>
              <a:gd name="connsiteX75" fmla="*/ 8708995 w 12193149"/>
              <a:gd name="connsiteY75" fmla="*/ 1935518 h 2344739"/>
              <a:gd name="connsiteX76" fmla="*/ 8597219 w 12193149"/>
              <a:gd name="connsiteY76" fmla="*/ 1944090 h 2344739"/>
              <a:gd name="connsiteX77" fmla="*/ 8526378 w 12193149"/>
              <a:gd name="connsiteY77" fmla="*/ 1929248 h 2344739"/>
              <a:gd name="connsiteX78" fmla="*/ 8512131 w 12193149"/>
              <a:gd name="connsiteY78" fmla="*/ 1935163 h 2344739"/>
              <a:gd name="connsiteX79" fmla="*/ 8507315 w 12193149"/>
              <a:gd name="connsiteY79" fmla="*/ 1938164 h 2344739"/>
              <a:gd name="connsiteX80" fmla="*/ 8499116 w 12193149"/>
              <a:gd name="connsiteY80" fmla="*/ 1940902 h 2344739"/>
              <a:gd name="connsiteX81" fmla="*/ 8498742 w 12193149"/>
              <a:gd name="connsiteY81" fmla="*/ 1940723 h 2344739"/>
              <a:gd name="connsiteX82" fmla="*/ 8491397 w 12193149"/>
              <a:gd name="connsiteY82" fmla="*/ 1943773 h 2344739"/>
              <a:gd name="connsiteX83" fmla="*/ 8368330 w 12193149"/>
              <a:gd name="connsiteY83" fmla="*/ 1957815 h 2344739"/>
              <a:gd name="connsiteX84" fmla="*/ 8354947 w 12193149"/>
              <a:gd name="connsiteY84" fmla="*/ 1958009 h 2344739"/>
              <a:gd name="connsiteX85" fmla="*/ 8321252 w 12193149"/>
              <a:gd name="connsiteY85" fmla="*/ 1974587 h 2344739"/>
              <a:gd name="connsiteX86" fmla="*/ 8315581 w 12193149"/>
              <a:gd name="connsiteY86" fmla="*/ 1974913 h 2344739"/>
              <a:gd name="connsiteX87" fmla="*/ 8296322 w 12193149"/>
              <a:gd name="connsiteY87" fmla="*/ 1988808 h 2344739"/>
              <a:gd name="connsiteX88" fmla="*/ 8285424 w 12193149"/>
              <a:gd name="connsiteY88" fmla="*/ 1994631 h 2344739"/>
              <a:gd name="connsiteX89" fmla="*/ 8284298 w 12193149"/>
              <a:gd name="connsiteY89" fmla="*/ 1999074 h 2344739"/>
              <a:gd name="connsiteX90" fmla="*/ 8267224 w 12193149"/>
              <a:gd name="connsiteY90" fmla="*/ 2006249 h 2344739"/>
              <a:gd name="connsiteX91" fmla="*/ 8264525 w 12193149"/>
              <a:gd name="connsiteY91" fmla="*/ 2006019 h 2344739"/>
              <a:gd name="connsiteX92" fmla="*/ 8253181 w 12193149"/>
              <a:gd name="connsiteY92" fmla="*/ 2015862 h 2344739"/>
              <a:gd name="connsiteX93" fmla="*/ 8246982 w 12193149"/>
              <a:gd name="connsiteY93" fmla="*/ 2028854 h 2344739"/>
              <a:gd name="connsiteX94" fmla="*/ 8091420 w 12193149"/>
              <a:gd name="connsiteY94" fmla="*/ 2075015 h 2344739"/>
              <a:gd name="connsiteX95" fmla="*/ 7906555 w 12193149"/>
              <a:gd name="connsiteY95" fmla="*/ 2116988 h 2344739"/>
              <a:gd name="connsiteX96" fmla="*/ 7719893 w 12193149"/>
              <a:gd name="connsiteY96" fmla="*/ 2142703 h 2344739"/>
              <a:gd name="connsiteX97" fmla="*/ 7615495 w 12193149"/>
              <a:gd name="connsiteY97" fmla="*/ 2139232 h 2344739"/>
              <a:gd name="connsiteX98" fmla="*/ 7528691 w 12193149"/>
              <a:gd name="connsiteY98" fmla="*/ 2145060 h 2344739"/>
              <a:gd name="connsiteX99" fmla="*/ 7520719 w 12193149"/>
              <a:gd name="connsiteY99" fmla="*/ 2147613 h 2344739"/>
              <a:gd name="connsiteX100" fmla="*/ 7508559 w 12193149"/>
              <a:gd name="connsiteY100" fmla="*/ 2148948 h 2344739"/>
              <a:gd name="connsiteX101" fmla="*/ 7508188 w 12193149"/>
              <a:gd name="connsiteY101" fmla="*/ 2148621 h 2344739"/>
              <a:gd name="connsiteX102" fmla="*/ 7496943 w 12193149"/>
              <a:gd name="connsiteY102" fmla="*/ 2150573 h 2344739"/>
              <a:gd name="connsiteX103" fmla="*/ 7219707 w 12193149"/>
              <a:gd name="connsiteY103" fmla="*/ 2156680 h 2344739"/>
              <a:gd name="connsiteX104" fmla="*/ 7202249 w 12193149"/>
              <a:gd name="connsiteY104" fmla="*/ 2161230 h 2344739"/>
              <a:gd name="connsiteX105" fmla="*/ 7198152 w 12193149"/>
              <a:gd name="connsiteY105" fmla="*/ 2166588 h 2344739"/>
              <a:gd name="connsiteX106" fmla="*/ 7171956 w 12193149"/>
              <a:gd name="connsiteY106" fmla="*/ 2171236 h 2344739"/>
              <a:gd name="connsiteX107" fmla="*/ 7098136 w 12193149"/>
              <a:gd name="connsiteY107" fmla="*/ 2183464 h 2344739"/>
              <a:gd name="connsiteX108" fmla="*/ 7019644 w 12193149"/>
              <a:gd name="connsiteY108" fmla="*/ 2183090 h 2344739"/>
              <a:gd name="connsiteX109" fmla="*/ 6905294 w 12193149"/>
              <a:gd name="connsiteY109" fmla="*/ 2212596 h 2344739"/>
              <a:gd name="connsiteX110" fmla="*/ 6709370 w 12193149"/>
              <a:gd name="connsiteY110" fmla="*/ 2240551 h 2344739"/>
              <a:gd name="connsiteX111" fmla="*/ 6550602 w 12193149"/>
              <a:gd name="connsiteY111" fmla="*/ 2269327 h 2344739"/>
              <a:gd name="connsiteX112" fmla="*/ 6318708 w 12193149"/>
              <a:gd name="connsiteY112" fmla="*/ 2316127 h 2344739"/>
              <a:gd name="connsiteX113" fmla="*/ 6169822 w 12193149"/>
              <a:gd name="connsiteY113" fmla="*/ 2318214 h 2344739"/>
              <a:gd name="connsiteX114" fmla="*/ 6074996 w 12193149"/>
              <a:gd name="connsiteY114" fmla="*/ 2338676 h 2344739"/>
              <a:gd name="connsiteX115" fmla="*/ 6069677 w 12193149"/>
              <a:gd name="connsiteY115" fmla="*/ 2337139 h 2344739"/>
              <a:gd name="connsiteX116" fmla="*/ 6049786 w 12193149"/>
              <a:gd name="connsiteY116" fmla="*/ 2337822 h 2344739"/>
              <a:gd name="connsiteX117" fmla="*/ 6042433 w 12193149"/>
              <a:gd name="connsiteY117" fmla="*/ 2329473 h 2344739"/>
              <a:gd name="connsiteX118" fmla="*/ 6011238 w 12193149"/>
              <a:gd name="connsiteY118" fmla="*/ 2324380 h 2344739"/>
              <a:gd name="connsiteX119" fmla="*/ 5958523 w 12193149"/>
              <a:gd name="connsiteY119" fmla="*/ 2328024 h 2344739"/>
              <a:gd name="connsiteX120" fmla="*/ 5760067 w 12193149"/>
              <a:gd name="connsiteY120" fmla="*/ 2343716 h 2344739"/>
              <a:gd name="connsiteX121" fmla="*/ 5628108 w 12193149"/>
              <a:gd name="connsiteY121" fmla="*/ 2344739 h 2344739"/>
              <a:gd name="connsiteX122" fmla="*/ 5472054 w 12193149"/>
              <a:gd name="connsiteY122" fmla="*/ 2330719 h 2344739"/>
              <a:gd name="connsiteX123" fmla="*/ 5433909 w 12193149"/>
              <a:gd name="connsiteY123" fmla="*/ 2319466 h 2344739"/>
              <a:gd name="connsiteX124" fmla="*/ 5382817 w 12193149"/>
              <a:gd name="connsiteY124" fmla="*/ 2301764 h 2344739"/>
              <a:gd name="connsiteX125" fmla="*/ 5262912 w 12193149"/>
              <a:gd name="connsiteY125" fmla="*/ 2281347 h 2344739"/>
              <a:gd name="connsiteX126" fmla="*/ 5224109 w 12193149"/>
              <a:gd name="connsiteY126" fmla="*/ 2270223 h 2344739"/>
              <a:gd name="connsiteX127" fmla="*/ 5175808 w 12193149"/>
              <a:gd name="connsiteY127" fmla="*/ 2267233 h 2344739"/>
              <a:gd name="connsiteX128" fmla="*/ 5157702 w 12193149"/>
              <a:gd name="connsiteY128" fmla="*/ 2260010 h 2344739"/>
              <a:gd name="connsiteX129" fmla="*/ 5143747 w 12193149"/>
              <a:gd name="connsiteY129" fmla="*/ 2256610 h 2344739"/>
              <a:gd name="connsiteX130" fmla="*/ 5140744 w 12193149"/>
              <a:gd name="connsiteY130" fmla="*/ 2254509 h 2344739"/>
              <a:gd name="connsiteX131" fmla="*/ 5122807 w 12193149"/>
              <a:gd name="connsiteY131" fmla="*/ 2243656 h 2344739"/>
              <a:gd name="connsiteX132" fmla="*/ 5066938 w 12193149"/>
              <a:gd name="connsiteY132" fmla="*/ 2250227 h 2344739"/>
              <a:gd name="connsiteX133" fmla="*/ 5012662 w 12193149"/>
              <a:gd name="connsiteY133" fmla="*/ 2233846 h 2344739"/>
              <a:gd name="connsiteX134" fmla="*/ 4841589 w 12193149"/>
              <a:gd name="connsiteY134" fmla="*/ 2209829 h 2344739"/>
              <a:gd name="connsiteX135" fmla="*/ 4763595 w 12193149"/>
              <a:gd name="connsiteY135" fmla="*/ 2182061 h 2344739"/>
              <a:gd name="connsiteX136" fmla="*/ 4724334 w 12193149"/>
              <a:gd name="connsiteY136" fmla="*/ 2173047 h 2344739"/>
              <a:gd name="connsiteX137" fmla="*/ 4722324 w 12193149"/>
              <a:gd name="connsiteY137" fmla="*/ 2172298 h 2344739"/>
              <a:gd name="connsiteX138" fmla="*/ 4723259 w 12193149"/>
              <a:gd name="connsiteY138" fmla="*/ 2172087 h 2344739"/>
              <a:gd name="connsiteX139" fmla="*/ 4718350 w 12193149"/>
              <a:gd name="connsiteY139" fmla="*/ 2170817 h 2344739"/>
              <a:gd name="connsiteX140" fmla="*/ 4722324 w 12193149"/>
              <a:gd name="connsiteY140" fmla="*/ 2172298 h 2344739"/>
              <a:gd name="connsiteX141" fmla="*/ 4716674 w 12193149"/>
              <a:gd name="connsiteY141" fmla="*/ 2173573 h 2344739"/>
              <a:gd name="connsiteX142" fmla="*/ 4516962 w 12193149"/>
              <a:gd name="connsiteY142" fmla="*/ 2163671 h 2344739"/>
              <a:gd name="connsiteX143" fmla="*/ 4429691 w 12193149"/>
              <a:gd name="connsiteY143" fmla="*/ 2153020 h 2344739"/>
              <a:gd name="connsiteX144" fmla="*/ 4364023 w 12193149"/>
              <a:gd name="connsiteY144" fmla="*/ 2151674 h 2344739"/>
              <a:gd name="connsiteX145" fmla="*/ 4318114 w 12193149"/>
              <a:gd name="connsiteY145" fmla="*/ 2158289 h 2344739"/>
              <a:gd name="connsiteX146" fmla="*/ 4316258 w 12193149"/>
              <a:gd name="connsiteY146" fmla="*/ 2156948 h 2344739"/>
              <a:gd name="connsiteX147" fmla="*/ 4296292 w 12193149"/>
              <a:gd name="connsiteY147" fmla="*/ 2155069 h 2344739"/>
              <a:gd name="connsiteX148" fmla="*/ 4291212 w 12193149"/>
              <a:gd name="connsiteY148" fmla="*/ 2157986 h 2344739"/>
              <a:gd name="connsiteX149" fmla="*/ 4277290 w 12193149"/>
              <a:gd name="connsiteY149" fmla="*/ 2157740 h 2344739"/>
              <a:gd name="connsiteX150" fmla="*/ 4249265 w 12193149"/>
              <a:gd name="connsiteY150" fmla="*/ 2160064 h 2344739"/>
              <a:gd name="connsiteX151" fmla="*/ 4203199 w 12193149"/>
              <a:gd name="connsiteY151" fmla="*/ 2157269 h 2344739"/>
              <a:gd name="connsiteX152" fmla="*/ 4202893 w 12193149"/>
              <a:gd name="connsiteY152" fmla="*/ 2156010 h 2344739"/>
              <a:gd name="connsiteX153" fmla="*/ 4192396 w 12193149"/>
              <a:gd name="connsiteY153" fmla="*/ 2150376 h 2344739"/>
              <a:gd name="connsiteX154" fmla="*/ 4143893 w 12193149"/>
              <a:gd name="connsiteY154" fmla="*/ 2134511 h 2344739"/>
              <a:gd name="connsiteX155" fmla="*/ 4084245 w 12193149"/>
              <a:gd name="connsiteY155" fmla="*/ 2107978 h 2344739"/>
              <a:gd name="connsiteX156" fmla="*/ 4075694 w 12193149"/>
              <a:gd name="connsiteY156" fmla="*/ 2107143 h 2344739"/>
              <a:gd name="connsiteX157" fmla="*/ 4075575 w 12193149"/>
              <a:gd name="connsiteY157" fmla="*/ 2106844 h 2344739"/>
              <a:gd name="connsiteX158" fmla="*/ 4066658 w 12193149"/>
              <a:gd name="connsiteY158" fmla="*/ 2105400 h 2344739"/>
              <a:gd name="connsiteX159" fmla="*/ 4060102 w 12193149"/>
              <a:gd name="connsiteY159" fmla="*/ 2105618 h 2344739"/>
              <a:gd name="connsiteX160" fmla="*/ 4043512 w 12193149"/>
              <a:gd name="connsiteY160" fmla="*/ 2103997 h 2344739"/>
              <a:gd name="connsiteX161" fmla="*/ 4038145 w 12193149"/>
              <a:gd name="connsiteY161" fmla="*/ 2101563 h 2344739"/>
              <a:gd name="connsiteX162" fmla="*/ 4036511 w 12193149"/>
              <a:gd name="connsiteY162" fmla="*/ 2097896 h 2344739"/>
              <a:gd name="connsiteX163" fmla="*/ 4034926 w 12193149"/>
              <a:gd name="connsiteY163" fmla="*/ 2098131 h 2344739"/>
              <a:gd name="connsiteX164" fmla="*/ 4005686 w 12193149"/>
              <a:gd name="connsiteY164" fmla="*/ 2085563 h 2344739"/>
              <a:gd name="connsiteX165" fmla="*/ 3937994 w 12193149"/>
              <a:gd name="connsiteY165" fmla="*/ 2068106 h 2344739"/>
              <a:gd name="connsiteX166" fmla="*/ 3898423 w 12193149"/>
              <a:gd name="connsiteY166" fmla="*/ 2062451 h 2344739"/>
              <a:gd name="connsiteX167" fmla="*/ 3790908 w 12193149"/>
              <a:gd name="connsiteY167" fmla="*/ 2042213 h 2344739"/>
              <a:gd name="connsiteX168" fmla="*/ 3683661 w 12193149"/>
              <a:gd name="connsiteY168" fmla="*/ 2018290 h 2344739"/>
              <a:gd name="connsiteX169" fmla="*/ 3611183 w 12193149"/>
              <a:gd name="connsiteY169" fmla="*/ 1986019 h 2344739"/>
              <a:gd name="connsiteX170" fmla="*/ 3605003 w 12193149"/>
              <a:gd name="connsiteY170" fmla="*/ 1987381 h 2344739"/>
              <a:gd name="connsiteX171" fmla="*/ 3595884 w 12193149"/>
              <a:gd name="connsiteY171" fmla="*/ 1987545 h 2344739"/>
              <a:gd name="connsiteX172" fmla="*/ 3595649 w 12193149"/>
              <a:gd name="connsiteY172" fmla="*/ 1987276 h 2344739"/>
              <a:gd name="connsiteX173" fmla="*/ 3587126 w 12193149"/>
              <a:gd name="connsiteY173" fmla="*/ 1987966 h 2344739"/>
              <a:gd name="connsiteX174" fmla="*/ 3537283 w 12193149"/>
              <a:gd name="connsiteY174" fmla="*/ 1978267 h 2344739"/>
              <a:gd name="connsiteX175" fmla="*/ 3474371 w 12193149"/>
              <a:gd name="connsiteY175" fmla="*/ 1974606 h 2344739"/>
              <a:gd name="connsiteX176" fmla="*/ 3401876 w 12193149"/>
              <a:gd name="connsiteY176" fmla="*/ 1962558 h 2344739"/>
              <a:gd name="connsiteX177" fmla="*/ 3365036 w 12193149"/>
              <a:gd name="connsiteY177" fmla="*/ 1979510 h 2344739"/>
              <a:gd name="connsiteX178" fmla="*/ 3345174 w 12193149"/>
              <a:gd name="connsiteY178" fmla="*/ 1981192 h 2344739"/>
              <a:gd name="connsiteX179" fmla="*/ 3342846 w 12193149"/>
              <a:gd name="connsiteY179" fmla="*/ 1980217 h 2344739"/>
              <a:gd name="connsiteX180" fmla="*/ 3263504 w 12193149"/>
              <a:gd name="connsiteY180" fmla="*/ 1986094 h 2344739"/>
              <a:gd name="connsiteX181" fmla="*/ 3143704 w 12193149"/>
              <a:gd name="connsiteY181" fmla="*/ 1993869 h 2344739"/>
              <a:gd name="connsiteX182" fmla="*/ 3031439 w 12193149"/>
              <a:gd name="connsiteY182" fmla="*/ 1996512 h 2344739"/>
              <a:gd name="connsiteX183" fmla="*/ 2782717 w 12193149"/>
              <a:gd name="connsiteY183" fmla="*/ 2018333 h 2344739"/>
              <a:gd name="connsiteX184" fmla="*/ 2647675 w 12193149"/>
              <a:gd name="connsiteY184" fmla="*/ 2028869 h 2344739"/>
              <a:gd name="connsiteX185" fmla="*/ 2569176 w 12193149"/>
              <a:gd name="connsiteY185" fmla="*/ 2002628 h 2344739"/>
              <a:gd name="connsiteX186" fmla="*/ 2444403 w 12193149"/>
              <a:gd name="connsiteY186" fmla="*/ 2016529 h 2344739"/>
              <a:gd name="connsiteX187" fmla="*/ 2316260 w 12193149"/>
              <a:gd name="connsiteY187" fmla="*/ 2024996 h 2344739"/>
              <a:gd name="connsiteX188" fmla="*/ 2209726 w 12193149"/>
              <a:gd name="connsiteY188" fmla="*/ 2019763 h 2344739"/>
              <a:gd name="connsiteX189" fmla="*/ 2095813 w 12193149"/>
              <a:gd name="connsiteY189" fmla="*/ 2003052 h 2344739"/>
              <a:gd name="connsiteX190" fmla="*/ 1998504 w 12193149"/>
              <a:gd name="connsiteY190" fmla="*/ 1995032 h 2344739"/>
              <a:gd name="connsiteX191" fmla="*/ 1929320 w 12193149"/>
              <a:gd name="connsiteY191" fmla="*/ 2016977 h 2344739"/>
              <a:gd name="connsiteX192" fmla="*/ 1922798 w 12193149"/>
              <a:gd name="connsiteY192" fmla="*/ 2012146 h 2344739"/>
              <a:gd name="connsiteX193" fmla="*/ 1874228 w 12193149"/>
              <a:gd name="connsiteY193" fmla="*/ 2013741 h 2344739"/>
              <a:gd name="connsiteX194" fmla="*/ 1787803 w 12193149"/>
              <a:gd name="connsiteY194" fmla="*/ 2041363 h 2344739"/>
              <a:gd name="connsiteX195" fmla="*/ 1739352 w 12193149"/>
              <a:gd name="connsiteY195" fmla="*/ 2036312 h 2344739"/>
              <a:gd name="connsiteX196" fmla="*/ 1676219 w 12193149"/>
              <a:gd name="connsiteY196" fmla="*/ 2019963 h 2344739"/>
              <a:gd name="connsiteX197" fmla="*/ 1609817 w 12193149"/>
              <a:gd name="connsiteY197" fmla="*/ 2013066 h 2344739"/>
              <a:gd name="connsiteX198" fmla="*/ 1497258 w 12193149"/>
              <a:gd name="connsiteY198" fmla="*/ 1987476 h 2344739"/>
              <a:gd name="connsiteX199" fmla="*/ 1151127 w 12193149"/>
              <a:gd name="connsiteY199" fmla="*/ 1938041 h 2344739"/>
              <a:gd name="connsiteX200" fmla="*/ 859417 w 12193149"/>
              <a:gd name="connsiteY200" fmla="*/ 1928608 h 2344739"/>
              <a:gd name="connsiteX201" fmla="*/ 838688 w 12193149"/>
              <a:gd name="connsiteY201" fmla="*/ 1929821 h 2344739"/>
              <a:gd name="connsiteX202" fmla="*/ 817957 w 12193149"/>
              <a:gd name="connsiteY202" fmla="*/ 1927857 h 2344739"/>
              <a:gd name="connsiteX203" fmla="*/ 812654 w 12193149"/>
              <a:gd name="connsiteY203" fmla="*/ 1930751 h 2344739"/>
              <a:gd name="connsiteX204" fmla="*/ 721195 w 12193149"/>
              <a:gd name="connsiteY204" fmla="*/ 1929661 h 2344739"/>
              <a:gd name="connsiteX205" fmla="*/ 720890 w 12193149"/>
              <a:gd name="connsiteY205" fmla="*/ 1928399 h 2344739"/>
              <a:gd name="connsiteX206" fmla="*/ 710023 w 12193149"/>
              <a:gd name="connsiteY206" fmla="*/ 1922722 h 2344739"/>
              <a:gd name="connsiteX207" fmla="*/ 597940 w 12193149"/>
              <a:gd name="connsiteY207" fmla="*/ 1879864 h 2344739"/>
              <a:gd name="connsiteX208" fmla="*/ 579683 w 12193149"/>
              <a:gd name="connsiteY208" fmla="*/ 1877212 h 2344739"/>
              <a:gd name="connsiteX209" fmla="*/ 572865 w 12193149"/>
              <a:gd name="connsiteY209" fmla="*/ 1877401 h 2344739"/>
              <a:gd name="connsiteX210" fmla="*/ 446247 w 12193149"/>
              <a:gd name="connsiteY210" fmla="*/ 1839371 h 2344739"/>
              <a:gd name="connsiteX211" fmla="*/ 405163 w 12193149"/>
              <a:gd name="connsiteY211" fmla="*/ 1833548 h 2344739"/>
              <a:gd name="connsiteX212" fmla="*/ 293583 w 12193149"/>
              <a:gd name="connsiteY212" fmla="*/ 1812852 h 2344739"/>
              <a:gd name="connsiteX213" fmla="*/ 119529 w 12193149"/>
              <a:gd name="connsiteY213" fmla="*/ 1761047 h 2344739"/>
              <a:gd name="connsiteX214" fmla="*/ 16674 w 12193149"/>
              <a:gd name="connsiteY214" fmla="*/ 1758191 h 2344739"/>
              <a:gd name="connsiteX215" fmla="*/ 1150 w 12193149"/>
              <a:gd name="connsiteY215" fmla="*/ 1752722 h 2344739"/>
              <a:gd name="connsiteX216" fmla="*/ 1148 w 12193149"/>
              <a:gd name="connsiteY216" fmla="*/ 222213 h 2344739"/>
              <a:gd name="connsiteX217" fmla="*/ 1148 w 12193149"/>
              <a:gd name="connsiteY217" fmla="*/ 0 h 2344739"/>
              <a:gd name="connsiteX0" fmla="*/ 1148 w 12193149"/>
              <a:gd name="connsiteY0" fmla="*/ 0 h 2344739"/>
              <a:gd name="connsiteX1" fmla="*/ 12193148 w 12193149"/>
              <a:gd name="connsiteY1" fmla="*/ 0 h 2344739"/>
              <a:gd name="connsiteX2" fmla="*/ 12193149 w 12193149"/>
              <a:gd name="connsiteY2" fmla="*/ 579739 h 2344739"/>
              <a:gd name="connsiteX3" fmla="*/ 12185986 w 12193149"/>
              <a:gd name="connsiteY3" fmla="*/ 584189 h 2344739"/>
              <a:gd name="connsiteX4" fmla="*/ 12156363 w 12193149"/>
              <a:gd name="connsiteY4" fmla="*/ 597366 h 2344739"/>
              <a:gd name="connsiteX5" fmla="*/ 12139215 w 12193149"/>
              <a:gd name="connsiteY5" fmla="*/ 623179 h 2344739"/>
              <a:gd name="connsiteX6" fmla="*/ 12126327 w 12193149"/>
              <a:gd name="connsiteY6" fmla="*/ 624690 h 2344739"/>
              <a:gd name="connsiteX7" fmla="*/ 12124007 w 12193149"/>
              <a:gd name="connsiteY7" fmla="*/ 624794 h 2344739"/>
              <a:gd name="connsiteX8" fmla="*/ 12116854 w 12193149"/>
              <a:gd name="connsiteY8" fmla="*/ 628608 h 2344739"/>
              <a:gd name="connsiteX9" fmla="*/ 12099497 w 12193149"/>
              <a:gd name="connsiteY9" fmla="*/ 628139 h 2344739"/>
              <a:gd name="connsiteX10" fmla="*/ 12087073 w 12193149"/>
              <a:gd name="connsiteY10" fmla="*/ 636341 h 2344739"/>
              <a:gd name="connsiteX11" fmla="*/ 12031073 w 12193149"/>
              <a:gd name="connsiteY11" fmla="*/ 680009 h 2344739"/>
              <a:gd name="connsiteX12" fmla="*/ 11995833 w 12193149"/>
              <a:gd name="connsiteY12" fmla="*/ 703458 h 2344739"/>
              <a:gd name="connsiteX13" fmla="*/ 11979717 w 12193149"/>
              <a:gd name="connsiteY13" fmla="*/ 708161 h 2344739"/>
              <a:gd name="connsiteX14" fmla="*/ 11959046 w 12193149"/>
              <a:gd name="connsiteY14" fmla="*/ 717558 h 2344739"/>
              <a:gd name="connsiteX15" fmla="*/ 11920454 w 12193149"/>
              <a:gd name="connsiteY15" fmla="*/ 730883 h 2344739"/>
              <a:gd name="connsiteX16" fmla="*/ 11903656 w 12193149"/>
              <a:gd name="connsiteY16" fmla="*/ 742426 h 2344739"/>
              <a:gd name="connsiteX17" fmla="*/ 11895048 w 12193149"/>
              <a:gd name="connsiteY17" fmla="*/ 744791 h 2344739"/>
              <a:gd name="connsiteX18" fmla="*/ 11891968 w 12193149"/>
              <a:gd name="connsiteY18" fmla="*/ 755729 h 2344739"/>
              <a:gd name="connsiteX19" fmla="*/ 11870776 w 12193149"/>
              <a:gd name="connsiteY19" fmla="*/ 777816 h 2344739"/>
              <a:gd name="connsiteX20" fmla="*/ 11813376 w 12193149"/>
              <a:gd name="connsiteY20" fmla="*/ 797659 h 2344739"/>
              <a:gd name="connsiteX21" fmla="*/ 11590693 w 12193149"/>
              <a:gd name="connsiteY21" fmla="*/ 963777 h 2344739"/>
              <a:gd name="connsiteX22" fmla="*/ 11506817 w 12193149"/>
              <a:gd name="connsiteY22" fmla="*/ 1033623 h 2344739"/>
              <a:gd name="connsiteX23" fmla="*/ 11280332 w 12193149"/>
              <a:gd name="connsiteY23" fmla="*/ 1223571 h 2344739"/>
              <a:gd name="connsiteX24" fmla="*/ 11228309 w 12193149"/>
              <a:gd name="connsiteY24" fmla="*/ 1276236 h 2344739"/>
              <a:gd name="connsiteX25" fmla="*/ 11218087 w 12193149"/>
              <a:gd name="connsiteY25" fmla="*/ 1275961 h 2344739"/>
              <a:gd name="connsiteX26" fmla="*/ 11217184 w 12193149"/>
              <a:gd name="connsiteY26" fmla="*/ 1275018 h 2344739"/>
              <a:gd name="connsiteX27" fmla="*/ 11188885 w 12193149"/>
              <a:gd name="connsiteY27" fmla="*/ 1292383 h 2344739"/>
              <a:gd name="connsiteX28" fmla="*/ 11184501 w 12193149"/>
              <a:gd name="connsiteY28" fmla="*/ 1292525 h 2344739"/>
              <a:gd name="connsiteX29" fmla="*/ 11166854 w 12193149"/>
              <a:gd name="connsiteY29" fmla="*/ 1306612 h 2344739"/>
              <a:gd name="connsiteX30" fmla="*/ 11157311 w 12193149"/>
              <a:gd name="connsiteY30" fmla="*/ 1312414 h 2344739"/>
              <a:gd name="connsiteX31" fmla="*/ 11155496 w 12193149"/>
              <a:gd name="connsiteY31" fmla="*/ 1317097 h 2344739"/>
              <a:gd name="connsiteX32" fmla="*/ 11140961 w 12193149"/>
              <a:gd name="connsiteY32" fmla="*/ 1324115 h 2344739"/>
              <a:gd name="connsiteX33" fmla="*/ 11138961 w 12193149"/>
              <a:gd name="connsiteY33" fmla="*/ 1323772 h 2344739"/>
              <a:gd name="connsiteX34" fmla="*/ 11128208 w 12193149"/>
              <a:gd name="connsiteY34" fmla="*/ 1333832 h 2344739"/>
              <a:gd name="connsiteX35" fmla="*/ 11120691 w 12193149"/>
              <a:gd name="connsiteY35" fmla="*/ 1347424 h 2344739"/>
              <a:gd name="connsiteX36" fmla="*/ 10894683 w 12193149"/>
              <a:gd name="connsiteY36" fmla="*/ 1473399 h 2344739"/>
              <a:gd name="connsiteX37" fmla="*/ 10773300 w 12193149"/>
              <a:gd name="connsiteY37" fmla="*/ 1523191 h 2344739"/>
              <a:gd name="connsiteX38" fmla="*/ 10627668 w 12193149"/>
              <a:gd name="connsiteY38" fmla="*/ 1559229 h 2344739"/>
              <a:gd name="connsiteX39" fmla="*/ 10581895 w 12193149"/>
              <a:gd name="connsiteY39" fmla="*/ 1568689 h 2344739"/>
              <a:gd name="connsiteX40" fmla="*/ 10547790 w 12193149"/>
              <a:gd name="connsiteY40" fmla="*/ 1598423 h 2344739"/>
              <a:gd name="connsiteX41" fmla="*/ 10529643 w 12193149"/>
              <a:gd name="connsiteY41" fmla="*/ 1596907 h 2344739"/>
              <a:gd name="connsiteX42" fmla="*/ 10526446 w 12193149"/>
              <a:gd name="connsiteY42" fmla="*/ 1596411 h 2344739"/>
              <a:gd name="connsiteX43" fmla="*/ 10515129 w 12193149"/>
              <a:gd name="connsiteY43" fmla="*/ 1599537 h 2344739"/>
              <a:gd name="connsiteX44" fmla="*/ 10491735 w 12193149"/>
              <a:gd name="connsiteY44" fmla="*/ 1594156 h 2344739"/>
              <a:gd name="connsiteX45" fmla="*/ 10471418 w 12193149"/>
              <a:gd name="connsiteY45" fmla="*/ 1601693 h 2344739"/>
              <a:gd name="connsiteX46" fmla="*/ 10377042 w 12193149"/>
              <a:gd name="connsiteY46" fmla="*/ 1644598 h 2344739"/>
              <a:gd name="connsiteX47" fmla="*/ 10319338 w 12193149"/>
              <a:gd name="connsiteY47" fmla="*/ 1666221 h 2344739"/>
              <a:gd name="connsiteX48" fmla="*/ 10295467 w 12193149"/>
              <a:gd name="connsiteY48" fmla="*/ 1668079 h 2344739"/>
              <a:gd name="connsiteX49" fmla="*/ 10263443 w 12193149"/>
              <a:gd name="connsiteY49" fmla="*/ 1674948 h 2344739"/>
              <a:gd name="connsiteX50" fmla="*/ 10205418 w 12193149"/>
              <a:gd name="connsiteY50" fmla="*/ 1682149 h 2344739"/>
              <a:gd name="connsiteX51" fmla="*/ 10177759 w 12193149"/>
              <a:gd name="connsiteY51" fmla="*/ 1692943 h 2344739"/>
              <a:gd name="connsiteX52" fmla="*/ 10165070 w 12193149"/>
              <a:gd name="connsiteY52" fmla="*/ 1693739 h 2344739"/>
              <a:gd name="connsiteX53" fmla="*/ 10156308 w 12193149"/>
              <a:gd name="connsiteY53" fmla="*/ 1707487 h 2344739"/>
              <a:gd name="connsiteX54" fmla="*/ 10118267 w 12193149"/>
              <a:gd name="connsiteY54" fmla="*/ 1731142 h 2344739"/>
              <a:gd name="connsiteX55" fmla="*/ 10083317 w 12193149"/>
              <a:gd name="connsiteY55" fmla="*/ 1743296 h 2344739"/>
              <a:gd name="connsiteX56" fmla="*/ 10040388 w 12193149"/>
              <a:gd name="connsiteY56" fmla="*/ 1741632 h 2344739"/>
              <a:gd name="connsiteX57" fmla="*/ 9961167 w 12193149"/>
              <a:gd name="connsiteY57" fmla="*/ 1757147 h 2344739"/>
              <a:gd name="connsiteX58" fmla="*/ 9848940 w 12193149"/>
              <a:gd name="connsiteY58" fmla="*/ 1763915 h 2344739"/>
              <a:gd name="connsiteX59" fmla="*/ 9729457 w 12193149"/>
              <a:gd name="connsiteY59" fmla="*/ 1784122 h 2344739"/>
              <a:gd name="connsiteX60" fmla="*/ 9613704 w 12193149"/>
              <a:gd name="connsiteY60" fmla="*/ 1812371 h 2344739"/>
              <a:gd name="connsiteX61" fmla="*/ 9338590 w 12193149"/>
              <a:gd name="connsiteY61" fmla="*/ 1869293 h 2344739"/>
              <a:gd name="connsiteX62" fmla="*/ 9232518 w 12193149"/>
              <a:gd name="connsiteY62" fmla="*/ 1893149 h 2344739"/>
              <a:gd name="connsiteX63" fmla="*/ 9156690 w 12193149"/>
              <a:gd name="connsiteY63" fmla="*/ 1903228 h 2344739"/>
              <a:gd name="connsiteX64" fmla="*/ 9054601 w 12193149"/>
              <a:gd name="connsiteY64" fmla="*/ 1910755 h 2344739"/>
              <a:gd name="connsiteX65" fmla="*/ 9006634 w 12193149"/>
              <a:gd name="connsiteY65" fmla="*/ 1914040 h 2344739"/>
              <a:gd name="connsiteX66" fmla="*/ 9006349 w 12193149"/>
              <a:gd name="connsiteY66" fmla="*/ 1913800 h 2344739"/>
              <a:gd name="connsiteX67" fmla="*/ 8997380 w 12193149"/>
              <a:gd name="connsiteY67" fmla="*/ 1915011 h 2344739"/>
              <a:gd name="connsiteX68" fmla="*/ 8991542 w 12193149"/>
              <a:gd name="connsiteY68" fmla="*/ 1917072 h 2344739"/>
              <a:gd name="connsiteX69" fmla="*/ 8975485 w 12193149"/>
              <a:gd name="connsiteY69" fmla="*/ 1920298 h 2344739"/>
              <a:gd name="connsiteX70" fmla="*/ 8969159 w 12193149"/>
              <a:gd name="connsiteY70" fmla="*/ 1919598 h 2344739"/>
              <a:gd name="connsiteX71" fmla="*/ 8964196 w 12193149"/>
              <a:gd name="connsiteY71" fmla="*/ 1917373 h 2344739"/>
              <a:gd name="connsiteX72" fmla="*/ 8930136 w 12193149"/>
              <a:gd name="connsiteY72" fmla="*/ 1914185 h 2344739"/>
              <a:gd name="connsiteX73" fmla="*/ 8753592 w 12193149"/>
              <a:gd name="connsiteY73" fmla="*/ 1933417 h 2344739"/>
              <a:gd name="connsiteX74" fmla="*/ 8708995 w 12193149"/>
              <a:gd name="connsiteY74" fmla="*/ 1935518 h 2344739"/>
              <a:gd name="connsiteX75" fmla="*/ 8597219 w 12193149"/>
              <a:gd name="connsiteY75" fmla="*/ 1944090 h 2344739"/>
              <a:gd name="connsiteX76" fmla="*/ 8526378 w 12193149"/>
              <a:gd name="connsiteY76" fmla="*/ 1929248 h 2344739"/>
              <a:gd name="connsiteX77" fmla="*/ 8512131 w 12193149"/>
              <a:gd name="connsiteY77" fmla="*/ 1935163 h 2344739"/>
              <a:gd name="connsiteX78" fmla="*/ 8507315 w 12193149"/>
              <a:gd name="connsiteY78" fmla="*/ 1938164 h 2344739"/>
              <a:gd name="connsiteX79" fmla="*/ 8499116 w 12193149"/>
              <a:gd name="connsiteY79" fmla="*/ 1940902 h 2344739"/>
              <a:gd name="connsiteX80" fmla="*/ 8498742 w 12193149"/>
              <a:gd name="connsiteY80" fmla="*/ 1940723 h 2344739"/>
              <a:gd name="connsiteX81" fmla="*/ 8491397 w 12193149"/>
              <a:gd name="connsiteY81" fmla="*/ 1943773 h 2344739"/>
              <a:gd name="connsiteX82" fmla="*/ 8368330 w 12193149"/>
              <a:gd name="connsiteY82" fmla="*/ 1957815 h 2344739"/>
              <a:gd name="connsiteX83" fmla="*/ 8354947 w 12193149"/>
              <a:gd name="connsiteY83" fmla="*/ 1958009 h 2344739"/>
              <a:gd name="connsiteX84" fmla="*/ 8321252 w 12193149"/>
              <a:gd name="connsiteY84" fmla="*/ 1974587 h 2344739"/>
              <a:gd name="connsiteX85" fmla="*/ 8315581 w 12193149"/>
              <a:gd name="connsiteY85" fmla="*/ 1974913 h 2344739"/>
              <a:gd name="connsiteX86" fmla="*/ 8296322 w 12193149"/>
              <a:gd name="connsiteY86" fmla="*/ 1988808 h 2344739"/>
              <a:gd name="connsiteX87" fmla="*/ 8285424 w 12193149"/>
              <a:gd name="connsiteY87" fmla="*/ 1994631 h 2344739"/>
              <a:gd name="connsiteX88" fmla="*/ 8284298 w 12193149"/>
              <a:gd name="connsiteY88" fmla="*/ 1999074 h 2344739"/>
              <a:gd name="connsiteX89" fmla="*/ 8267224 w 12193149"/>
              <a:gd name="connsiteY89" fmla="*/ 2006249 h 2344739"/>
              <a:gd name="connsiteX90" fmla="*/ 8264525 w 12193149"/>
              <a:gd name="connsiteY90" fmla="*/ 2006019 h 2344739"/>
              <a:gd name="connsiteX91" fmla="*/ 8253181 w 12193149"/>
              <a:gd name="connsiteY91" fmla="*/ 2015862 h 2344739"/>
              <a:gd name="connsiteX92" fmla="*/ 8246982 w 12193149"/>
              <a:gd name="connsiteY92" fmla="*/ 2028854 h 2344739"/>
              <a:gd name="connsiteX93" fmla="*/ 8091420 w 12193149"/>
              <a:gd name="connsiteY93" fmla="*/ 2075015 h 2344739"/>
              <a:gd name="connsiteX94" fmla="*/ 7906555 w 12193149"/>
              <a:gd name="connsiteY94" fmla="*/ 2116988 h 2344739"/>
              <a:gd name="connsiteX95" fmla="*/ 7719893 w 12193149"/>
              <a:gd name="connsiteY95" fmla="*/ 2142703 h 2344739"/>
              <a:gd name="connsiteX96" fmla="*/ 7615495 w 12193149"/>
              <a:gd name="connsiteY96" fmla="*/ 2139232 h 2344739"/>
              <a:gd name="connsiteX97" fmla="*/ 7528691 w 12193149"/>
              <a:gd name="connsiteY97" fmla="*/ 2145060 h 2344739"/>
              <a:gd name="connsiteX98" fmla="*/ 7520719 w 12193149"/>
              <a:gd name="connsiteY98" fmla="*/ 2147613 h 2344739"/>
              <a:gd name="connsiteX99" fmla="*/ 7508559 w 12193149"/>
              <a:gd name="connsiteY99" fmla="*/ 2148948 h 2344739"/>
              <a:gd name="connsiteX100" fmla="*/ 7508188 w 12193149"/>
              <a:gd name="connsiteY100" fmla="*/ 2148621 h 2344739"/>
              <a:gd name="connsiteX101" fmla="*/ 7496943 w 12193149"/>
              <a:gd name="connsiteY101" fmla="*/ 2150573 h 2344739"/>
              <a:gd name="connsiteX102" fmla="*/ 7219707 w 12193149"/>
              <a:gd name="connsiteY102" fmla="*/ 2156680 h 2344739"/>
              <a:gd name="connsiteX103" fmla="*/ 7202249 w 12193149"/>
              <a:gd name="connsiteY103" fmla="*/ 2161230 h 2344739"/>
              <a:gd name="connsiteX104" fmla="*/ 7198152 w 12193149"/>
              <a:gd name="connsiteY104" fmla="*/ 2166588 h 2344739"/>
              <a:gd name="connsiteX105" fmla="*/ 7171956 w 12193149"/>
              <a:gd name="connsiteY105" fmla="*/ 2171236 h 2344739"/>
              <a:gd name="connsiteX106" fmla="*/ 7098136 w 12193149"/>
              <a:gd name="connsiteY106" fmla="*/ 2183464 h 2344739"/>
              <a:gd name="connsiteX107" fmla="*/ 7019644 w 12193149"/>
              <a:gd name="connsiteY107" fmla="*/ 2183090 h 2344739"/>
              <a:gd name="connsiteX108" fmla="*/ 6905294 w 12193149"/>
              <a:gd name="connsiteY108" fmla="*/ 2212596 h 2344739"/>
              <a:gd name="connsiteX109" fmla="*/ 6709370 w 12193149"/>
              <a:gd name="connsiteY109" fmla="*/ 2240551 h 2344739"/>
              <a:gd name="connsiteX110" fmla="*/ 6550602 w 12193149"/>
              <a:gd name="connsiteY110" fmla="*/ 2269327 h 2344739"/>
              <a:gd name="connsiteX111" fmla="*/ 6318708 w 12193149"/>
              <a:gd name="connsiteY111" fmla="*/ 2316127 h 2344739"/>
              <a:gd name="connsiteX112" fmla="*/ 6169822 w 12193149"/>
              <a:gd name="connsiteY112" fmla="*/ 2318214 h 2344739"/>
              <a:gd name="connsiteX113" fmla="*/ 6074996 w 12193149"/>
              <a:gd name="connsiteY113" fmla="*/ 2338676 h 2344739"/>
              <a:gd name="connsiteX114" fmla="*/ 6069677 w 12193149"/>
              <a:gd name="connsiteY114" fmla="*/ 2337139 h 2344739"/>
              <a:gd name="connsiteX115" fmla="*/ 6049786 w 12193149"/>
              <a:gd name="connsiteY115" fmla="*/ 2337822 h 2344739"/>
              <a:gd name="connsiteX116" fmla="*/ 6042433 w 12193149"/>
              <a:gd name="connsiteY116" fmla="*/ 2329473 h 2344739"/>
              <a:gd name="connsiteX117" fmla="*/ 6011238 w 12193149"/>
              <a:gd name="connsiteY117" fmla="*/ 2324380 h 2344739"/>
              <a:gd name="connsiteX118" fmla="*/ 5958523 w 12193149"/>
              <a:gd name="connsiteY118" fmla="*/ 2328024 h 2344739"/>
              <a:gd name="connsiteX119" fmla="*/ 5760067 w 12193149"/>
              <a:gd name="connsiteY119" fmla="*/ 2343716 h 2344739"/>
              <a:gd name="connsiteX120" fmla="*/ 5628108 w 12193149"/>
              <a:gd name="connsiteY120" fmla="*/ 2344739 h 2344739"/>
              <a:gd name="connsiteX121" fmla="*/ 5472054 w 12193149"/>
              <a:gd name="connsiteY121" fmla="*/ 2330719 h 2344739"/>
              <a:gd name="connsiteX122" fmla="*/ 5433909 w 12193149"/>
              <a:gd name="connsiteY122" fmla="*/ 2319466 h 2344739"/>
              <a:gd name="connsiteX123" fmla="*/ 5382817 w 12193149"/>
              <a:gd name="connsiteY123" fmla="*/ 2301764 h 2344739"/>
              <a:gd name="connsiteX124" fmla="*/ 5262912 w 12193149"/>
              <a:gd name="connsiteY124" fmla="*/ 2281347 h 2344739"/>
              <a:gd name="connsiteX125" fmla="*/ 5224109 w 12193149"/>
              <a:gd name="connsiteY125" fmla="*/ 2270223 h 2344739"/>
              <a:gd name="connsiteX126" fmla="*/ 5175808 w 12193149"/>
              <a:gd name="connsiteY126" fmla="*/ 2267233 h 2344739"/>
              <a:gd name="connsiteX127" fmla="*/ 5157702 w 12193149"/>
              <a:gd name="connsiteY127" fmla="*/ 2260010 h 2344739"/>
              <a:gd name="connsiteX128" fmla="*/ 5143747 w 12193149"/>
              <a:gd name="connsiteY128" fmla="*/ 2256610 h 2344739"/>
              <a:gd name="connsiteX129" fmla="*/ 5140744 w 12193149"/>
              <a:gd name="connsiteY129" fmla="*/ 2254509 h 2344739"/>
              <a:gd name="connsiteX130" fmla="*/ 5122807 w 12193149"/>
              <a:gd name="connsiteY130" fmla="*/ 2243656 h 2344739"/>
              <a:gd name="connsiteX131" fmla="*/ 5066938 w 12193149"/>
              <a:gd name="connsiteY131" fmla="*/ 2250227 h 2344739"/>
              <a:gd name="connsiteX132" fmla="*/ 5012662 w 12193149"/>
              <a:gd name="connsiteY132" fmla="*/ 2233846 h 2344739"/>
              <a:gd name="connsiteX133" fmla="*/ 4841589 w 12193149"/>
              <a:gd name="connsiteY133" fmla="*/ 2209829 h 2344739"/>
              <a:gd name="connsiteX134" fmla="*/ 4763595 w 12193149"/>
              <a:gd name="connsiteY134" fmla="*/ 2182061 h 2344739"/>
              <a:gd name="connsiteX135" fmla="*/ 4724334 w 12193149"/>
              <a:gd name="connsiteY135" fmla="*/ 2173047 h 2344739"/>
              <a:gd name="connsiteX136" fmla="*/ 4722324 w 12193149"/>
              <a:gd name="connsiteY136" fmla="*/ 2172298 h 2344739"/>
              <a:gd name="connsiteX137" fmla="*/ 4723259 w 12193149"/>
              <a:gd name="connsiteY137" fmla="*/ 2172087 h 2344739"/>
              <a:gd name="connsiteX138" fmla="*/ 4718350 w 12193149"/>
              <a:gd name="connsiteY138" fmla="*/ 2170817 h 2344739"/>
              <a:gd name="connsiteX139" fmla="*/ 4722324 w 12193149"/>
              <a:gd name="connsiteY139" fmla="*/ 2172298 h 2344739"/>
              <a:gd name="connsiteX140" fmla="*/ 4716674 w 12193149"/>
              <a:gd name="connsiteY140" fmla="*/ 2173573 h 2344739"/>
              <a:gd name="connsiteX141" fmla="*/ 4516962 w 12193149"/>
              <a:gd name="connsiteY141" fmla="*/ 2163671 h 2344739"/>
              <a:gd name="connsiteX142" fmla="*/ 4429691 w 12193149"/>
              <a:gd name="connsiteY142" fmla="*/ 2153020 h 2344739"/>
              <a:gd name="connsiteX143" fmla="*/ 4364023 w 12193149"/>
              <a:gd name="connsiteY143" fmla="*/ 2151674 h 2344739"/>
              <a:gd name="connsiteX144" fmla="*/ 4318114 w 12193149"/>
              <a:gd name="connsiteY144" fmla="*/ 2158289 h 2344739"/>
              <a:gd name="connsiteX145" fmla="*/ 4316258 w 12193149"/>
              <a:gd name="connsiteY145" fmla="*/ 2156948 h 2344739"/>
              <a:gd name="connsiteX146" fmla="*/ 4296292 w 12193149"/>
              <a:gd name="connsiteY146" fmla="*/ 2155069 h 2344739"/>
              <a:gd name="connsiteX147" fmla="*/ 4291212 w 12193149"/>
              <a:gd name="connsiteY147" fmla="*/ 2157986 h 2344739"/>
              <a:gd name="connsiteX148" fmla="*/ 4277290 w 12193149"/>
              <a:gd name="connsiteY148" fmla="*/ 2157740 h 2344739"/>
              <a:gd name="connsiteX149" fmla="*/ 4249265 w 12193149"/>
              <a:gd name="connsiteY149" fmla="*/ 2160064 h 2344739"/>
              <a:gd name="connsiteX150" fmla="*/ 4203199 w 12193149"/>
              <a:gd name="connsiteY150" fmla="*/ 2157269 h 2344739"/>
              <a:gd name="connsiteX151" fmla="*/ 4202893 w 12193149"/>
              <a:gd name="connsiteY151" fmla="*/ 2156010 h 2344739"/>
              <a:gd name="connsiteX152" fmla="*/ 4192396 w 12193149"/>
              <a:gd name="connsiteY152" fmla="*/ 2150376 h 2344739"/>
              <a:gd name="connsiteX153" fmla="*/ 4143893 w 12193149"/>
              <a:gd name="connsiteY153" fmla="*/ 2134511 h 2344739"/>
              <a:gd name="connsiteX154" fmla="*/ 4084245 w 12193149"/>
              <a:gd name="connsiteY154" fmla="*/ 2107978 h 2344739"/>
              <a:gd name="connsiteX155" fmla="*/ 4075694 w 12193149"/>
              <a:gd name="connsiteY155" fmla="*/ 2107143 h 2344739"/>
              <a:gd name="connsiteX156" fmla="*/ 4075575 w 12193149"/>
              <a:gd name="connsiteY156" fmla="*/ 2106844 h 2344739"/>
              <a:gd name="connsiteX157" fmla="*/ 4066658 w 12193149"/>
              <a:gd name="connsiteY157" fmla="*/ 2105400 h 2344739"/>
              <a:gd name="connsiteX158" fmla="*/ 4060102 w 12193149"/>
              <a:gd name="connsiteY158" fmla="*/ 2105618 h 2344739"/>
              <a:gd name="connsiteX159" fmla="*/ 4043512 w 12193149"/>
              <a:gd name="connsiteY159" fmla="*/ 2103997 h 2344739"/>
              <a:gd name="connsiteX160" fmla="*/ 4038145 w 12193149"/>
              <a:gd name="connsiteY160" fmla="*/ 2101563 h 2344739"/>
              <a:gd name="connsiteX161" fmla="*/ 4036511 w 12193149"/>
              <a:gd name="connsiteY161" fmla="*/ 2097896 h 2344739"/>
              <a:gd name="connsiteX162" fmla="*/ 4034926 w 12193149"/>
              <a:gd name="connsiteY162" fmla="*/ 2098131 h 2344739"/>
              <a:gd name="connsiteX163" fmla="*/ 4005686 w 12193149"/>
              <a:gd name="connsiteY163" fmla="*/ 2085563 h 2344739"/>
              <a:gd name="connsiteX164" fmla="*/ 3937994 w 12193149"/>
              <a:gd name="connsiteY164" fmla="*/ 2068106 h 2344739"/>
              <a:gd name="connsiteX165" fmla="*/ 3898423 w 12193149"/>
              <a:gd name="connsiteY165" fmla="*/ 2062451 h 2344739"/>
              <a:gd name="connsiteX166" fmla="*/ 3790908 w 12193149"/>
              <a:gd name="connsiteY166" fmla="*/ 2042213 h 2344739"/>
              <a:gd name="connsiteX167" fmla="*/ 3683661 w 12193149"/>
              <a:gd name="connsiteY167" fmla="*/ 2018290 h 2344739"/>
              <a:gd name="connsiteX168" fmla="*/ 3611183 w 12193149"/>
              <a:gd name="connsiteY168" fmla="*/ 1986019 h 2344739"/>
              <a:gd name="connsiteX169" fmla="*/ 3605003 w 12193149"/>
              <a:gd name="connsiteY169" fmla="*/ 1987381 h 2344739"/>
              <a:gd name="connsiteX170" fmla="*/ 3595884 w 12193149"/>
              <a:gd name="connsiteY170" fmla="*/ 1987545 h 2344739"/>
              <a:gd name="connsiteX171" fmla="*/ 3595649 w 12193149"/>
              <a:gd name="connsiteY171" fmla="*/ 1987276 h 2344739"/>
              <a:gd name="connsiteX172" fmla="*/ 3587126 w 12193149"/>
              <a:gd name="connsiteY172" fmla="*/ 1987966 h 2344739"/>
              <a:gd name="connsiteX173" fmla="*/ 3537283 w 12193149"/>
              <a:gd name="connsiteY173" fmla="*/ 1978267 h 2344739"/>
              <a:gd name="connsiteX174" fmla="*/ 3474371 w 12193149"/>
              <a:gd name="connsiteY174" fmla="*/ 1974606 h 2344739"/>
              <a:gd name="connsiteX175" fmla="*/ 3401876 w 12193149"/>
              <a:gd name="connsiteY175" fmla="*/ 1962558 h 2344739"/>
              <a:gd name="connsiteX176" fmla="*/ 3365036 w 12193149"/>
              <a:gd name="connsiteY176" fmla="*/ 1979510 h 2344739"/>
              <a:gd name="connsiteX177" fmla="*/ 3345174 w 12193149"/>
              <a:gd name="connsiteY177" fmla="*/ 1981192 h 2344739"/>
              <a:gd name="connsiteX178" fmla="*/ 3342846 w 12193149"/>
              <a:gd name="connsiteY178" fmla="*/ 1980217 h 2344739"/>
              <a:gd name="connsiteX179" fmla="*/ 3263504 w 12193149"/>
              <a:gd name="connsiteY179" fmla="*/ 1986094 h 2344739"/>
              <a:gd name="connsiteX180" fmla="*/ 3143704 w 12193149"/>
              <a:gd name="connsiteY180" fmla="*/ 1993869 h 2344739"/>
              <a:gd name="connsiteX181" fmla="*/ 3031439 w 12193149"/>
              <a:gd name="connsiteY181" fmla="*/ 1996512 h 2344739"/>
              <a:gd name="connsiteX182" fmla="*/ 2782717 w 12193149"/>
              <a:gd name="connsiteY182" fmla="*/ 2018333 h 2344739"/>
              <a:gd name="connsiteX183" fmla="*/ 2647675 w 12193149"/>
              <a:gd name="connsiteY183" fmla="*/ 2028869 h 2344739"/>
              <a:gd name="connsiteX184" fmla="*/ 2569176 w 12193149"/>
              <a:gd name="connsiteY184" fmla="*/ 2002628 h 2344739"/>
              <a:gd name="connsiteX185" fmla="*/ 2444403 w 12193149"/>
              <a:gd name="connsiteY185" fmla="*/ 2016529 h 2344739"/>
              <a:gd name="connsiteX186" fmla="*/ 2316260 w 12193149"/>
              <a:gd name="connsiteY186" fmla="*/ 2024996 h 2344739"/>
              <a:gd name="connsiteX187" fmla="*/ 2209726 w 12193149"/>
              <a:gd name="connsiteY187" fmla="*/ 2019763 h 2344739"/>
              <a:gd name="connsiteX188" fmla="*/ 2095813 w 12193149"/>
              <a:gd name="connsiteY188" fmla="*/ 2003052 h 2344739"/>
              <a:gd name="connsiteX189" fmla="*/ 1998504 w 12193149"/>
              <a:gd name="connsiteY189" fmla="*/ 1995032 h 2344739"/>
              <a:gd name="connsiteX190" fmla="*/ 1929320 w 12193149"/>
              <a:gd name="connsiteY190" fmla="*/ 2016977 h 2344739"/>
              <a:gd name="connsiteX191" fmla="*/ 1922798 w 12193149"/>
              <a:gd name="connsiteY191" fmla="*/ 2012146 h 2344739"/>
              <a:gd name="connsiteX192" fmla="*/ 1874228 w 12193149"/>
              <a:gd name="connsiteY192" fmla="*/ 2013741 h 2344739"/>
              <a:gd name="connsiteX193" fmla="*/ 1787803 w 12193149"/>
              <a:gd name="connsiteY193" fmla="*/ 2041363 h 2344739"/>
              <a:gd name="connsiteX194" fmla="*/ 1739352 w 12193149"/>
              <a:gd name="connsiteY194" fmla="*/ 2036312 h 2344739"/>
              <a:gd name="connsiteX195" fmla="*/ 1676219 w 12193149"/>
              <a:gd name="connsiteY195" fmla="*/ 2019963 h 2344739"/>
              <a:gd name="connsiteX196" fmla="*/ 1609817 w 12193149"/>
              <a:gd name="connsiteY196" fmla="*/ 2013066 h 2344739"/>
              <a:gd name="connsiteX197" fmla="*/ 1497258 w 12193149"/>
              <a:gd name="connsiteY197" fmla="*/ 1987476 h 2344739"/>
              <a:gd name="connsiteX198" fmla="*/ 1151127 w 12193149"/>
              <a:gd name="connsiteY198" fmla="*/ 1938041 h 2344739"/>
              <a:gd name="connsiteX199" fmla="*/ 859417 w 12193149"/>
              <a:gd name="connsiteY199" fmla="*/ 1928608 h 2344739"/>
              <a:gd name="connsiteX200" fmla="*/ 838688 w 12193149"/>
              <a:gd name="connsiteY200" fmla="*/ 1929821 h 2344739"/>
              <a:gd name="connsiteX201" fmla="*/ 817957 w 12193149"/>
              <a:gd name="connsiteY201" fmla="*/ 1927857 h 2344739"/>
              <a:gd name="connsiteX202" fmla="*/ 812654 w 12193149"/>
              <a:gd name="connsiteY202" fmla="*/ 1930751 h 2344739"/>
              <a:gd name="connsiteX203" fmla="*/ 721195 w 12193149"/>
              <a:gd name="connsiteY203" fmla="*/ 1929661 h 2344739"/>
              <a:gd name="connsiteX204" fmla="*/ 720890 w 12193149"/>
              <a:gd name="connsiteY204" fmla="*/ 1928399 h 2344739"/>
              <a:gd name="connsiteX205" fmla="*/ 710023 w 12193149"/>
              <a:gd name="connsiteY205" fmla="*/ 1922722 h 2344739"/>
              <a:gd name="connsiteX206" fmla="*/ 597940 w 12193149"/>
              <a:gd name="connsiteY206" fmla="*/ 1879864 h 2344739"/>
              <a:gd name="connsiteX207" fmla="*/ 579683 w 12193149"/>
              <a:gd name="connsiteY207" fmla="*/ 1877212 h 2344739"/>
              <a:gd name="connsiteX208" fmla="*/ 572865 w 12193149"/>
              <a:gd name="connsiteY208" fmla="*/ 1877401 h 2344739"/>
              <a:gd name="connsiteX209" fmla="*/ 446247 w 12193149"/>
              <a:gd name="connsiteY209" fmla="*/ 1839371 h 2344739"/>
              <a:gd name="connsiteX210" fmla="*/ 405163 w 12193149"/>
              <a:gd name="connsiteY210" fmla="*/ 1833548 h 2344739"/>
              <a:gd name="connsiteX211" fmla="*/ 293583 w 12193149"/>
              <a:gd name="connsiteY211" fmla="*/ 1812852 h 2344739"/>
              <a:gd name="connsiteX212" fmla="*/ 119529 w 12193149"/>
              <a:gd name="connsiteY212" fmla="*/ 1761047 h 2344739"/>
              <a:gd name="connsiteX213" fmla="*/ 16674 w 12193149"/>
              <a:gd name="connsiteY213" fmla="*/ 1758191 h 2344739"/>
              <a:gd name="connsiteX214" fmla="*/ 1150 w 12193149"/>
              <a:gd name="connsiteY214" fmla="*/ 1752722 h 2344739"/>
              <a:gd name="connsiteX215" fmla="*/ 1148 w 12193149"/>
              <a:gd name="connsiteY215" fmla="*/ 222213 h 2344739"/>
              <a:gd name="connsiteX216" fmla="*/ 1148 w 12193149"/>
              <a:gd name="connsiteY216" fmla="*/ 0 h 2344739"/>
              <a:gd name="connsiteX0" fmla="*/ 1148 w 12193149"/>
              <a:gd name="connsiteY0" fmla="*/ 818782 h 3163521"/>
              <a:gd name="connsiteX1" fmla="*/ 12181789 w 12193149"/>
              <a:gd name="connsiteY1" fmla="*/ 0 h 3163521"/>
              <a:gd name="connsiteX2" fmla="*/ 12193149 w 12193149"/>
              <a:gd name="connsiteY2" fmla="*/ 1398521 h 3163521"/>
              <a:gd name="connsiteX3" fmla="*/ 12185986 w 12193149"/>
              <a:gd name="connsiteY3" fmla="*/ 1402971 h 3163521"/>
              <a:gd name="connsiteX4" fmla="*/ 12156363 w 12193149"/>
              <a:gd name="connsiteY4" fmla="*/ 1416148 h 3163521"/>
              <a:gd name="connsiteX5" fmla="*/ 12139215 w 12193149"/>
              <a:gd name="connsiteY5" fmla="*/ 1441961 h 3163521"/>
              <a:gd name="connsiteX6" fmla="*/ 12126327 w 12193149"/>
              <a:gd name="connsiteY6" fmla="*/ 1443472 h 3163521"/>
              <a:gd name="connsiteX7" fmla="*/ 12124007 w 12193149"/>
              <a:gd name="connsiteY7" fmla="*/ 1443576 h 3163521"/>
              <a:gd name="connsiteX8" fmla="*/ 12116854 w 12193149"/>
              <a:gd name="connsiteY8" fmla="*/ 1447390 h 3163521"/>
              <a:gd name="connsiteX9" fmla="*/ 12099497 w 12193149"/>
              <a:gd name="connsiteY9" fmla="*/ 1446921 h 3163521"/>
              <a:gd name="connsiteX10" fmla="*/ 12087073 w 12193149"/>
              <a:gd name="connsiteY10" fmla="*/ 1455123 h 3163521"/>
              <a:gd name="connsiteX11" fmla="*/ 12031073 w 12193149"/>
              <a:gd name="connsiteY11" fmla="*/ 1498791 h 3163521"/>
              <a:gd name="connsiteX12" fmla="*/ 11995833 w 12193149"/>
              <a:gd name="connsiteY12" fmla="*/ 1522240 h 3163521"/>
              <a:gd name="connsiteX13" fmla="*/ 11979717 w 12193149"/>
              <a:gd name="connsiteY13" fmla="*/ 1526943 h 3163521"/>
              <a:gd name="connsiteX14" fmla="*/ 11959046 w 12193149"/>
              <a:gd name="connsiteY14" fmla="*/ 1536340 h 3163521"/>
              <a:gd name="connsiteX15" fmla="*/ 11920454 w 12193149"/>
              <a:gd name="connsiteY15" fmla="*/ 1549665 h 3163521"/>
              <a:gd name="connsiteX16" fmla="*/ 11903656 w 12193149"/>
              <a:gd name="connsiteY16" fmla="*/ 1561208 h 3163521"/>
              <a:gd name="connsiteX17" fmla="*/ 11895048 w 12193149"/>
              <a:gd name="connsiteY17" fmla="*/ 1563573 h 3163521"/>
              <a:gd name="connsiteX18" fmla="*/ 11891968 w 12193149"/>
              <a:gd name="connsiteY18" fmla="*/ 1574511 h 3163521"/>
              <a:gd name="connsiteX19" fmla="*/ 11870776 w 12193149"/>
              <a:gd name="connsiteY19" fmla="*/ 1596598 h 3163521"/>
              <a:gd name="connsiteX20" fmla="*/ 11813376 w 12193149"/>
              <a:gd name="connsiteY20" fmla="*/ 1616441 h 3163521"/>
              <a:gd name="connsiteX21" fmla="*/ 11590693 w 12193149"/>
              <a:gd name="connsiteY21" fmla="*/ 1782559 h 3163521"/>
              <a:gd name="connsiteX22" fmla="*/ 11506817 w 12193149"/>
              <a:gd name="connsiteY22" fmla="*/ 1852405 h 3163521"/>
              <a:gd name="connsiteX23" fmla="*/ 11280332 w 12193149"/>
              <a:gd name="connsiteY23" fmla="*/ 2042353 h 3163521"/>
              <a:gd name="connsiteX24" fmla="*/ 11228309 w 12193149"/>
              <a:gd name="connsiteY24" fmla="*/ 2095018 h 3163521"/>
              <a:gd name="connsiteX25" fmla="*/ 11218087 w 12193149"/>
              <a:gd name="connsiteY25" fmla="*/ 2094743 h 3163521"/>
              <a:gd name="connsiteX26" fmla="*/ 11217184 w 12193149"/>
              <a:gd name="connsiteY26" fmla="*/ 2093800 h 3163521"/>
              <a:gd name="connsiteX27" fmla="*/ 11188885 w 12193149"/>
              <a:gd name="connsiteY27" fmla="*/ 2111165 h 3163521"/>
              <a:gd name="connsiteX28" fmla="*/ 11184501 w 12193149"/>
              <a:gd name="connsiteY28" fmla="*/ 2111307 h 3163521"/>
              <a:gd name="connsiteX29" fmla="*/ 11166854 w 12193149"/>
              <a:gd name="connsiteY29" fmla="*/ 2125394 h 3163521"/>
              <a:gd name="connsiteX30" fmla="*/ 11157311 w 12193149"/>
              <a:gd name="connsiteY30" fmla="*/ 2131196 h 3163521"/>
              <a:gd name="connsiteX31" fmla="*/ 11155496 w 12193149"/>
              <a:gd name="connsiteY31" fmla="*/ 2135879 h 3163521"/>
              <a:gd name="connsiteX32" fmla="*/ 11140961 w 12193149"/>
              <a:gd name="connsiteY32" fmla="*/ 2142897 h 3163521"/>
              <a:gd name="connsiteX33" fmla="*/ 11138961 w 12193149"/>
              <a:gd name="connsiteY33" fmla="*/ 2142554 h 3163521"/>
              <a:gd name="connsiteX34" fmla="*/ 11128208 w 12193149"/>
              <a:gd name="connsiteY34" fmla="*/ 2152614 h 3163521"/>
              <a:gd name="connsiteX35" fmla="*/ 11120691 w 12193149"/>
              <a:gd name="connsiteY35" fmla="*/ 2166206 h 3163521"/>
              <a:gd name="connsiteX36" fmla="*/ 10894683 w 12193149"/>
              <a:gd name="connsiteY36" fmla="*/ 2292181 h 3163521"/>
              <a:gd name="connsiteX37" fmla="*/ 10773300 w 12193149"/>
              <a:gd name="connsiteY37" fmla="*/ 2341973 h 3163521"/>
              <a:gd name="connsiteX38" fmla="*/ 10627668 w 12193149"/>
              <a:gd name="connsiteY38" fmla="*/ 2378011 h 3163521"/>
              <a:gd name="connsiteX39" fmla="*/ 10581895 w 12193149"/>
              <a:gd name="connsiteY39" fmla="*/ 2387471 h 3163521"/>
              <a:gd name="connsiteX40" fmla="*/ 10547790 w 12193149"/>
              <a:gd name="connsiteY40" fmla="*/ 2417205 h 3163521"/>
              <a:gd name="connsiteX41" fmla="*/ 10529643 w 12193149"/>
              <a:gd name="connsiteY41" fmla="*/ 2415689 h 3163521"/>
              <a:gd name="connsiteX42" fmla="*/ 10526446 w 12193149"/>
              <a:gd name="connsiteY42" fmla="*/ 2415193 h 3163521"/>
              <a:gd name="connsiteX43" fmla="*/ 10515129 w 12193149"/>
              <a:gd name="connsiteY43" fmla="*/ 2418319 h 3163521"/>
              <a:gd name="connsiteX44" fmla="*/ 10491735 w 12193149"/>
              <a:gd name="connsiteY44" fmla="*/ 2412938 h 3163521"/>
              <a:gd name="connsiteX45" fmla="*/ 10471418 w 12193149"/>
              <a:gd name="connsiteY45" fmla="*/ 2420475 h 3163521"/>
              <a:gd name="connsiteX46" fmla="*/ 10377042 w 12193149"/>
              <a:gd name="connsiteY46" fmla="*/ 2463380 h 3163521"/>
              <a:gd name="connsiteX47" fmla="*/ 10319338 w 12193149"/>
              <a:gd name="connsiteY47" fmla="*/ 2485003 h 3163521"/>
              <a:gd name="connsiteX48" fmla="*/ 10295467 w 12193149"/>
              <a:gd name="connsiteY48" fmla="*/ 2486861 h 3163521"/>
              <a:gd name="connsiteX49" fmla="*/ 10263443 w 12193149"/>
              <a:gd name="connsiteY49" fmla="*/ 2493730 h 3163521"/>
              <a:gd name="connsiteX50" fmla="*/ 10205418 w 12193149"/>
              <a:gd name="connsiteY50" fmla="*/ 2500931 h 3163521"/>
              <a:gd name="connsiteX51" fmla="*/ 10177759 w 12193149"/>
              <a:gd name="connsiteY51" fmla="*/ 2511725 h 3163521"/>
              <a:gd name="connsiteX52" fmla="*/ 10165070 w 12193149"/>
              <a:gd name="connsiteY52" fmla="*/ 2512521 h 3163521"/>
              <a:gd name="connsiteX53" fmla="*/ 10156308 w 12193149"/>
              <a:gd name="connsiteY53" fmla="*/ 2526269 h 3163521"/>
              <a:gd name="connsiteX54" fmla="*/ 10118267 w 12193149"/>
              <a:gd name="connsiteY54" fmla="*/ 2549924 h 3163521"/>
              <a:gd name="connsiteX55" fmla="*/ 10083317 w 12193149"/>
              <a:gd name="connsiteY55" fmla="*/ 2562078 h 3163521"/>
              <a:gd name="connsiteX56" fmla="*/ 10040388 w 12193149"/>
              <a:gd name="connsiteY56" fmla="*/ 2560414 h 3163521"/>
              <a:gd name="connsiteX57" fmla="*/ 9961167 w 12193149"/>
              <a:gd name="connsiteY57" fmla="*/ 2575929 h 3163521"/>
              <a:gd name="connsiteX58" fmla="*/ 9848940 w 12193149"/>
              <a:gd name="connsiteY58" fmla="*/ 2582697 h 3163521"/>
              <a:gd name="connsiteX59" fmla="*/ 9729457 w 12193149"/>
              <a:gd name="connsiteY59" fmla="*/ 2602904 h 3163521"/>
              <a:gd name="connsiteX60" fmla="*/ 9613704 w 12193149"/>
              <a:gd name="connsiteY60" fmla="*/ 2631153 h 3163521"/>
              <a:gd name="connsiteX61" fmla="*/ 9338590 w 12193149"/>
              <a:gd name="connsiteY61" fmla="*/ 2688075 h 3163521"/>
              <a:gd name="connsiteX62" fmla="*/ 9232518 w 12193149"/>
              <a:gd name="connsiteY62" fmla="*/ 2711931 h 3163521"/>
              <a:gd name="connsiteX63" fmla="*/ 9156690 w 12193149"/>
              <a:gd name="connsiteY63" fmla="*/ 2722010 h 3163521"/>
              <a:gd name="connsiteX64" fmla="*/ 9054601 w 12193149"/>
              <a:gd name="connsiteY64" fmla="*/ 2729537 h 3163521"/>
              <a:gd name="connsiteX65" fmla="*/ 9006634 w 12193149"/>
              <a:gd name="connsiteY65" fmla="*/ 2732822 h 3163521"/>
              <a:gd name="connsiteX66" fmla="*/ 9006349 w 12193149"/>
              <a:gd name="connsiteY66" fmla="*/ 2732582 h 3163521"/>
              <a:gd name="connsiteX67" fmla="*/ 8997380 w 12193149"/>
              <a:gd name="connsiteY67" fmla="*/ 2733793 h 3163521"/>
              <a:gd name="connsiteX68" fmla="*/ 8991542 w 12193149"/>
              <a:gd name="connsiteY68" fmla="*/ 2735854 h 3163521"/>
              <a:gd name="connsiteX69" fmla="*/ 8975485 w 12193149"/>
              <a:gd name="connsiteY69" fmla="*/ 2739080 h 3163521"/>
              <a:gd name="connsiteX70" fmla="*/ 8969159 w 12193149"/>
              <a:gd name="connsiteY70" fmla="*/ 2738380 h 3163521"/>
              <a:gd name="connsiteX71" fmla="*/ 8964196 w 12193149"/>
              <a:gd name="connsiteY71" fmla="*/ 2736155 h 3163521"/>
              <a:gd name="connsiteX72" fmla="*/ 8930136 w 12193149"/>
              <a:gd name="connsiteY72" fmla="*/ 2732967 h 3163521"/>
              <a:gd name="connsiteX73" fmla="*/ 8753592 w 12193149"/>
              <a:gd name="connsiteY73" fmla="*/ 2752199 h 3163521"/>
              <a:gd name="connsiteX74" fmla="*/ 8708995 w 12193149"/>
              <a:gd name="connsiteY74" fmla="*/ 2754300 h 3163521"/>
              <a:gd name="connsiteX75" fmla="*/ 8597219 w 12193149"/>
              <a:gd name="connsiteY75" fmla="*/ 2762872 h 3163521"/>
              <a:gd name="connsiteX76" fmla="*/ 8526378 w 12193149"/>
              <a:gd name="connsiteY76" fmla="*/ 2748030 h 3163521"/>
              <a:gd name="connsiteX77" fmla="*/ 8512131 w 12193149"/>
              <a:gd name="connsiteY77" fmla="*/ 2753945 h 3163521"/>
              <a:gd name="connsiteX78" fmla="*/ 8507315 w 12193149"/>
              <a:gd name="connsiteY78" fmla="*/ 2756946 h 3163521"/>
              <a:gd name="connsiteX79" fmla="*/ 8499116 w 12193149"/>
              <a:gd name="connsiteY79" fmla="*/ 2759684 h 3163521"/>
              <a:gd name="connsiteX80" fmla="*/ 8498742 w 12193149"/>
              <a:gd name="connsiteY80" fmla="*/ 2759505 h 3163521"/>
              <a:gd name="connsiteX81" fmla="*/ 8491397 w 12193149"/>
              <a:gd name="connsiteY81" fmla="*/ 2762555 h 3163521"/>
              <a:gd name="connsiteX82" fmla="*/ 8368330 w 12193149"/>
              <a:gd name="connsiteY82" fmla="*/ 2776597 h 3163521"/>
              <a:gd name="connsiteX83" fmla="*/ 8354947 w 12193149"/>
              <a:gd name="connsiteY83" fmla="*/ 2776791 h 3163521"/>
              <a:gd name="connsiteX84" fmla="*/ 8321252 w 12193149"/>
              <a:gd name="connsiteY84" fmla="*/ 2793369 h 3163521"/>
              <a:gd name="connsiteX85" fmla="*/ 8315581 w 12193149"/>
              <a:gd name="connsiteY85" fmla="*/ 2793695 h 3163521"/>
              <a:gd name="connsiteX86" fmla="*/ 8296322 w 12193149"/>
              <a:gd name="connsiteY86" fmla="*/ 2807590 h 3163521"/>
              <a:gd name="connsiteX87" fmla="*/ 8285424 w 12193149"/>
              <a:gd name="connsiteY87" fmla="*/ 2813413 h 3163521"/>
              <a:gd name="connsiteX88" fmla="*/ 8284298 w 12193149"/>
              <a:gd name="connsiteY88" fmla="*/ 2817856 h 3163521"/>
              <a:gd name="connsiteX89" fmla="*/ 8267224 w 12193149"/>
              <a:gd name="connsiteY89" fmla="*/ 2825031 h 3163521"/>
              <a:gd name="connsiteX90" fmla="*/ 8264525 w 12193149"/>
              <a:gd name="connsiteY90" fmla="*/ 2824801 h 3163521"/>
              <a:gd name="connsiteX91" fmla="*/ 8253181 w 12193149"/>
              <a:gd name="connsiteY91" fmla="*/ 2834644 h 3163521"/>
              <a:gd name="connsiteX92" fmla="*/ 8246982 w 12193149"/>
              <a:gd name="connsiteY92" fmla="*/ 2847636 h 3163521"/>
              <a:gd name="connsiteX93" fmla="*/ 8091420 w 12193149"/>
              <a:gd name="connsiteY93" fmla="*/ 2893797 h 3163521"/>
              <a:gd name="connsiteX94" fmla="*/ 7906555 w 12193149"/>
              <a:gd name="connsiteY94" fmla="*/ 2935770 h 3163521"/>
              <a:gd name="connsiteX95" fmla="*/ 7719893 w 12193149"/>
              <a:gd name="connsiteY95" fmla="*/ 2961485 h 3163521"/>
              <a:gd name="connsiteX96" fmla="*/ 7615495 w 12193149"/>
              <a:gd name="connsiteY96" fmla="*/ 2958014 h 3163521"/>
              <a:gd name="connsiteX97" fmla="*/ 7528691 w 12193149"/>
              <a:gd name="connsiteY97" fmla="*/ 2963842 h 3163521"/>
              <a:gd name="connsiteX98" fmla="*/ 7520719 w 12193149"/>
              <a:gd name="connsiteY98" fmla="*/ 2966395 h 3163521"/>
              <a:gd name="connsiteX99" fmla="*/ 7508559 w 12193149"/>
              <a:gd name="connsiteY99" fmla="*/ 2967730 h 3163521"/>
              <a:gd name="connsiteX100" fmla="*/ 7508188 w 12193149"/>
              <a:gd name="connsiteY100" fmla="*/ 2967403 h 3163521"/>
              <a:gd name="connsiteX101" fmla="*/ 7496943 w 12193149"/>
              <a:gd name="connsiteY101" fmla="*/ 2969355 h 3163521"/>
              <a:gd name="connsiteX102" fmla="*/ 7219707 w 12193149"/>
              <a:gd name="connsiteY102" fmla="*/ 2975462 h 3163521"/>
              <a:gd name="connsiteX103" fmla="*/ 7202249 w 12193149"/>
              <a:gd name="connsiteY103" fmla="*/ 2980012 h 3163521"/>
              <a:gd name="connsiteX104" fmla="*/ 7198152 w 12193149"/>
              <a:gd name="connsiteY104" fmla="*/ 2985370 h 3163521"/>
              <a:gd name="connsiteX105" fmla="*/ 7171956 w 12193149"/>
              <a:gd name="connsiteY105" fmla="*/ 2990018 h 3163521"/>
              <a:gd name="connsiteX106" fmla="*/ 7098136 w 12193149"/>
              <a:gd name="connsiteY106" fmla="*/ 3002246 h 3163521"/>
              <a:gd name="connsiteX107" fmla="*/ 7019644 w 12193149"/>
              <a:gd name="connsiteY107" fmla="*/ 3001872 h 3163521"/>
              <a:gd name="connsiteX108" fmla="*/ 6905294 w 12193149"/>
              <a:gd name="connsiteY108" fmla="*/ 3031378 h 3163521"/>
              <a:gd name="connsiteX109" fmla="*/ 6709370 w 12193149"/>
              <a:gd name="connsiteY109" fmla="*/ 3059333 h 3163521"/>
              <a:gd name="connsiteX110" fmla="*/ 6550602 w 12193149"/>
              <a:gd name="connsiteY110" fmla="*/ 3088109 h 3163521"/>
              <a:gd name="connsiteX111" fmla="*/ 6318708 w 12193149"/>
              <a:gd name="connsiteY111" fmla="*/ 3134909 h 3163521"/>
              <a:gd name="connsiteX112" fmla="*/ 6169822 w 12193149"/>
              <a:gd name="connsiteY112" fmla="*/ 3136996 h 3163521"/>
              <a:gd name="connsiteX113" fmla="*/ 6074996 w 12193149"/>
              <a:gd name="connsiteY113" fmla="*/ 3157458 h 3163521"/>
              <a:gd name="connsiteX114" fmla="*/ 6069677 w 12193149"/>
              <a:gd name="connsiteY114" fmla="*/ 3155921 h 3163521"/>
              <a:gd name="connsiteX115" fmla="*/ 6049786 w 12193149"/>
              <a:gd name="connsiteY115" fmla="*/ 3156604 h 3163521"/>
              <a:gd name="connsiteX116" fmla="*/ 6042433 w 12193149"/>
              <a:gd name="connsiteY116" fmla="*/ 3148255 h 3163521"/>
              <a:gd name="connsiteX117" fmla="*/ 6011238 w 12193149"/>
              <a:gd name="connsiteY117" fmla="*/ 3143162 h 3163521"/>
              <a:gd name="connsiteX118" fmla="*/ 5958523 w 12193149"/>
              <a:gd name="connsiteY118" fmla="*/ 3146806 h 3163521"/>
              <a:gd name="connsiteX119" fmla="*/ 5760067 w 12193149"/>
              <a:gd name="connsiteY119" fmla="*/ 3162498 h 3163521"/>
              <a:gd name="connsiteX120" fmla="*/ 5628108 w 12193149"/>
              <a:gd name="connsiteY120" fmla="*/ 3163521 h 3163521"/>
              <a:gd name="connsiteX121" fmla="*/ 5472054 w 12193149"/>
              <a:gd name="connsiteY121" fmla="*/ 3149501 h 3163521"/>
              <a:gd name="connsiteX122" fmla="*/ 5433909 w 12193149"/>
              <a:gd name="connsiteY122" fmla="*/ 3138248 h 3163521"/>
              <a:gd name="connsiteX123" fmla="*/ 5382817 w 12193149"/>
              <a:gd name="connsiteY123" fmla="*/ 3120546 h 3163521"/>
              <a:gd name="connsiteX124" fmla="*/ 5262912 w 12193149"/>
              <a:gd name="connsiteY124" fmla="*/ 3100129 h 3163521"/>
              <a:gd name="connsiteX125" fmla="*/ 5224109 w 12193149"/>
              <a:gd name="connsiteY125" fmla="*/ 3089005 h 3163521"/>
              <a:gd name="connsiteX126" fmla="*/ 5175808 w 12193149"/>
              <a:gd name="connsiteY126" fmla="*/ 3086015 h 3163521"/>
              <a:gd name="connsiteX127" fmla="*/ 5157702 w 12193149"/>
              <a:gd name="connsiteY127" fmla="*/ 3078792 h 3163521"/>
              <a:gd name="connsiteX128" fmla="*/ 5143747 w 12193149"/>
              <a:gd name="connsiteY128" fmla="*/ 3075392 h 3163521"/>
              <a:gd name="connsiteX129" fmla="*/ 5140744 w 12193149"/>
              <a:gd name="connsiteY129" fmla="*/ 3073291 h 3163521"/>
              <a:gd name="connsiteX130" fmla="*/ 5122807 w 12193149"/>
              <a:gd name="connsiteY130" fmla="*/ 3062438 h 3163521"/>
              <a:gd name="connsiteX131" fmla="*/ 5066938 w 12193149"/>
              <a:gd name="connsiteY131" fmla="*/ 3069009 h 3163521"/>
              <a:gd name="connsiteX132" fmla="*/ 5012662 w 12193149"/>
              <a:gd name="connsiteY132" fmla="*/ 3052628 h 3163521"/>
              <a:gd name="connsiteX133" fmla="*/ 4841589 w 12193149"/>
              <a:gd name="connsiteY133" fmla="*/ 3028611 h 3163521"/>
              <a:gd name="connsiteX134" fmla="*/ 4763595 w 12193149"/>
              <a:gd name="connsiteY134" fmla="*/ 3000843 h 3163521"/>
              <a:gd name="connsiteX135" fmla="*/ 4724334 w 12193149"/>
              <a:gd name="connsiteY135" fmla="*/ 2991829 h 3163521"/>
              <a:gd name="connsiteX136" fmla="*/ 4722324 w 12193149"/>
              <a:gd name="connsiteY136" fmla="*/ 2991080 h 3163521"/>
              <a:gd name="connsiteX137" fmla="*/ 4723259 w 12193149"/>
              <a:gd name="connsiteY137" fmla="*/ 2990869 h 3163521"/>
              <a:gd name="connsiteX138" fmla="*/ 4718350 w 12193149"/>
              <a:gd name="connsiteY138" fmla="*/ 2989599 h 3163521"/>
              <a:gd name="connsiteX139" fmla="*/ 4722324 w 12193149"/>
              <a:gd name="connsiteY139" fmla="*/ 2991080 h 3163521"/>
              <a:gd name="connsiteX140" fmla="*/ 4716674 w 12193149"/>
              <a:gd name="connsiteY140" fmla="*/ 2992355 h 3163521"/>
              <a:gd name="connsiteX141" fmla="*/ 4516962 w 12193149"/>
              <a:gd name="connsiteY141" fmla="*/ 2982453 h 3163521"/>
              <a:gd name="connsiteX142" fmla="*/ 4429691 w 12193149"/>
              <a:gd name="connsiteY142" fmla="*/ 2971802 h 3163521"/>
              <a:gd name="connsiteX143" fmla="*/ 4364023 w 12193149"/>
              <a:gd name="connsiteY143" fmla="*/ 2970456 h 3163521"/>
              <a:gd name="connsiteX144" fmla="*/ 4318114 w 12193149"/>
              <a:gd name="connsiteY144" fmla="*/ 2977071 h 3163521"/>
              <a:gd name="connsiteX145" fmla="*/ 4316258 w 12193149"/>
              <a:gd name="connsiteY145" fmla="*/ 2975730 h 3163521"/>
              <a:gd name="connsiteX146" fmla="*/ 4296292 w 12193149"/>
              <a:gd name="connsiteY146" fmla="*/ 2973851 h 3163521"/>
              <a:gd name="connsiteX147" fmla="*/ 4291212 w 12193149"/>
              <a:gd name="connsiteY147" fmla="*/ 2976768 h 3163521"/>
              <a:gd name="connsiteX148" fmla="*/ 4277290 w 12193149"/>
              <a:gd name="connsiteY148" fmla="*/ 2976522 h 3163521"/>
              <a:gd name="connsiteX149" fmla="*/ 4249265 w 12193149"/>
              <a:gd name="connsiteY149" fmla="*/ 2978846 h 3163521"/>
              <a:gd name="connsiteX150" fmla="*/ 4203199 w 12193149"/>
              <a:gd name="connsiteY150" fmla="*/ 2976051 h 3163521"/>
              <a:gd name="connsiteX151" fmla="*/ 4202893 w 12193149"/>
              <a:gd name="connsiteY151" fmla="*/ 2974792 h 3163521"/>
              <a:gd name="connsiteX152" fmla="*/ 4192396 w 12193149"/>
              <a:gd name="connsiteY152" fmla="*/ 2969158 h 3163521"/>
              <a:gd name="connsiteX153" fmla="*/ 4143893 w 12193149"/>
              <a:gd name="connsiteY153" fmla="*/ 2953293 h 3163521"/>
              <a:gd name="connsiteX154" fmla="*/ 4084245 w 12193149"/>
              <a:gd name="connsiteY154" fmla="*/ 2926760 h 3163521"/>
              <a:gd name="connsiteX155" fmla="*/ 4075694 w 12193149"/>
              <a:gd name="connsiteY155" fmla="*/ 2925925 h 3163521"/>
              <a:gd name="connsiteX156" fmla="*/ 4075575 w 12193149"/>
              <a:gd name="connsiteY156" fmla="*/ 2925626 h 3163521"/>
              <a:gd name="connsiteX157" fmla="*/ 4066658 w 12193149"/>
              <a:gd name="connsiteY157" fmla="*/ 2924182 h 3163521"/>
              <a:gd name="connsiteX158" fmla="*/ 4060102 w 12193149"/>
              <a:gd name="connsiteY158" fmla="*/ 2924400 h 3163521"/>
              <a:gd name="connsiteX159" fmla="*/ 4043512 w 12193149"/>
              <a:gd name="connsiteY159" fmla="*/ 2922779 h 3163521"/>
              <a:gd name="connsiteX160" fmla="*/ 4038145 w 12193149"/>
              <a:gd name="connsiteY160" fmla="*/ 2920345 h 3163521"/>
              <a:gd name="connsiteX161" fmla="*/ 4036511 w 12193149"/>
              <a:gd name="connsiteY161" fmla="*/ 2916678 h 3163521"/>
              <a:gd name="connsiteX162" fmla="*/ 4034926 w 12193149"/>
              <a:gd name="connsiteY162" fmla="*/ 2916913 h 3163521"/>
              <a:gd name="connsiteX163" fmla="*/ 4005686 w 12193149"/>
              <a:gd name="connsiteY163" fmla="*/ 2904345 h 3163521"/>
              <a:gd name="connsiteX164" fmla="*/ 3937994 w 12193149"/>
              <a:gd name="connsiteY164" fmla="*/ 2886888 h 3163521"/>
              <a:gd name="connsiteX165" fmla="*/ 3898423 w 12193149"/>
              <a:gd name="connsiteY165" fmla="*/ 2881233 h 3163521"/>
              <a:gd name="connsiteX166" fmla="*/ 3790908 w 12193149"/>
              <a:gd name="connsiteY166" fmla="*/ 2860995 h 3163521"/>
              <a:gd name="connsiteX167" fmla="*/ 3683661 w 12193149"/>
              <a:gd name="connsiteY167" fmla="*/ 2837072 h 3163521"/>
              <a:gd name="connsiteX168" fmla="*/ 3611183 w 12193149"/>
              <a:gd name="connsiteY168" fmla="*/ 2804801 h 3163521"/>
              <a:gd name="connsiteX169" fmla="*/ 3605003 w 12193149"/>
              <a:gd name="connsiteY169" fmla="*/ 2806163 h 3163521"/>
              <a:gd name="connsiteX170" fmla="*/ 3595884 w 12193149"/>
              <a:gd name="connsiteY170" fmla="*/ 2806327 h 3163521"/>
              <a:gd name="connsiteX171" fmla="*/ 3595649 w 12193149"/>
              <a:gd name="connsiteY171" fmla="*/ 2806058 h 3163521"/>
              <a:gd name="connsiteX172" fmla="*/ 3587126 w 12193149"/>
              <a:gd name="connsiteY172" fmla="*/ 2806748 h 3163521"/>
              <a:gd name="connsiteX173" fmla="*/ 3537283 w 12193149"/>
              <a:gd name="connsiteY173" fmla="*/ 2797049 h 3163521"/>
              <a:gd name="connsiteX174" fmla="*/ 3474371 w 12193149"/>
              <a:gd name="connsiteY174" fmla="*/ 2793388 h 3163521"/>
              <a:gd name="connsiteX175" fmla="*/ 3401876 w 12193149"/>
              <a:gd name="connsiteY175" fmla="*/ 2781340 h 3163521"/>
              <a:gd name="connsiteX176" fmla="*/ 3365036 w 12193149"/>
              <a:gd name="connsiteY176" fmla="*/ 2798292 h 3163521"/>
              <a:gd name="connsiteX177" fmla="*/ 3345174 w 12193149"/>
              <a:gd name="connsiteY177" fmla="*/ 2799974 h 3163521"/>
              <a:gd name="connsiteX178" fmla="*/ 3342846 w 12193149"/>
              <a:gd name="connsiteY178" fmla="*/ 2798999 h 3163521"/>
              <a:gd name="connsiteX179" fmla="*/ 3263504 w 12193149"/>
              <a:gd name="connsiteY179" fmla="*/ 2804876 h 3163521"/>
              <a:gd name="connsiteX180" fmla="*/ 3143704 w 12193149"/>
              <a:gd name="connsiteY180" fmla="*/ 2812651 h 3163521"/>
              <a:gd name="connsiteX181" fmla="*/ 3031439 w 12193149"/>
              <a:gd name="connsiteY181" fmla="*/ 2815294 h 3163521"/>
              <a:gd name="connsiteX182" fmla="*/ 2782717 w 12193149"/>
              <a:gd name="connsiteY182" fmla="*/ 2837115 h 3163521"/>
              <a:gd name="connsiteX183" fmla="*/ 2647675 w 12193149"/>
              <a:gd name="connsiteY183" fmla="*/ 2847651 h 3163521"/>
              <a:gd name="connsiteX184" fmla="*/ 2569176 w 12193149"/>
              <a:gd name="connsiteY184" fmla="*/ 2821410 h 3163521"/>
              <a:gd name="connsiteX185" fmla="*/ 2444403 w 12193149"/>
              <a:gd name="connsiteY185" fmla="*/ 2835311 h 3163521"/>
              <a:gd name="connsiteX186" fmla="*/ 2316260 w 12193149"/>
              <a:gd name="connsiteY186" fmla="*/ 2843778 h 3163521"/>
              <a:gd name="connsiteX187" fmla="*/ 2209726 w 12193149"/>
              <a:gd name="connsiteY187" fmla="*/ 2838545 h 3163521"/>
              <a:gd name="connsiteX188" fmla="*/ 2095813 w 12193149"/>
              <a:gd name="connsiteY188" fmla="*/ 2821834 h 3163521"/>
              <a:gd name="connsiteX189" fmla="*/ 1998504 w 12193149"/>
              <a:gd name="connsiteY189" fmla="*/ 2813814 h 3163521"/>
              <a:gd name="connsiteX190" fmla="*/ 1929320 w 12193149"/>
              <a:gd name="connsiteY190" fmla="*/ 2835759 h 3163521"/>
              <a:gd name="connsiteX191" fmla="*/ 1922798 w 12193149"/>
              <a:gd name="connsiteY191" fmla="*/ 2830928 h 3163521"/>
              <a:gd name="connsiteX192" fmla="*/ 1874228 w 12193149"/>
              <a:gd name="connsiteY192" fmla="*/ 2832523 h 3163521"/>
              <a:gd name="connsiteX193" fmla="*/ 1787803 w 12193149"/>
              <a:gd name="connsiteY193" fmla="*/ 2860145 h 3163521"/>
              <a:gd name="connsiteX194" fmla="*/ 1739352 w 12193149"/>
              <a:gd name="connsiteY194" fmla="*/ 2855094 h 3163521"/>
              <a:gd name="connsiteX195" fmla="*/ 1676219 w 12193149"/>
              <a:gd name="connsiteY195" fmla="*/ 2838745 h 3163521"/>
              <a:gd name="connsiteX196" fmla="*/ 1609817 w 12193149"/>
              <a:gd name="connsiteY196" fmla="*/ 2831848 h 3163521"/>
              <a:gd name="connsiteX197" fmla="*/ 1497258 w 12193149"/>
              <a:gd name="connsiteY197" fmla="*/ 2806258 h 3163521"/>
              <a:gd name="connsiteX198" fmla="*/ 1151127 w 12193149"/>
              <a:gd name="connsiteY198" fmla="*/ 2756823 h 3163521"/>
              <a:gd name="connsiteX199" fmla="*/ 859417 w 12193149"/>
              <a:gd name="connsiteY199" fmla="*/ 2747390 h 3163521"/>
              <a:gd name="connsiteX200" fmla="*/ 838688 w 12193149"/>
              <a:gd name="connsiteY200" fmla="*/ 2748603 h 3163521"/>
              <a:gd name="connsiteX201" fmla="*/ 817957 w 12193149"/>
              <a:gd name="connsiteY201" fmla="*/ 2746639 h 3163521"/>
              <a:gd name="connsiteX202" fmla="*/ 812654 w 12193149"/>
              <a:gd name="connsiteY202" fmla="*/ 2749533 h 3163521"/>
              <a:gd name="connsiteX203" fmla="*/ 721195 w 12193149"/>
              <a:gd name="connsiteY203" fmla="*/ 2748443 h 3163521"/>
              <a:gd name="connsiteX204" fmla="*/ 720890 w 12193149"/>
              <a:gd name="connsiteY204" fmla="*/ 2747181 h 3163521"/>
              <a:gd name="connsiteX205" fmla="*/ 710023 w 12193149"/>
              <a:gd name="connsiteY205" fmla="*/ 2741504 h 3163521"/>
              <a:gd name="connsiteX206" fmla="*/ 597940 w 12193149"/>
              <a:gd name="connsiteY206" fmla="*/ 2698646 h 3163521"/>
              <a:gd name="connsiteX207" fmla="*/ 579683 w 12193149"/>
              <a:gd name="connsiteY207" fmla="*/ 2695994 h 3163521"/>
              <a:gd name="connsiteX208" fmla="*/ 572865 w 12193149"/>
              <a:gd name="connsiteY208" fmla="*/ 2696183 h 3163521"/>
              <a:gd name="connsiteX209" fmla="*/ 446247 w 12193149"/>
              <a:gd name="connsiteY209" fmla="*/ 2658153 h 3163521"/>
              <a:gd name="connsiteX210" fmla="*/ 405163 w 12193149"/>
              <a:gd name="connsiteY210" fmla="*/ 2652330 h 3163521"/>
              <a:gd name="connsiteX211" fmla="*/ 293583 w 12193149"/>
              <a:gd name="connsiteY211" fmla="*/ 2631634 h 3163521"/>
              <a:gd name="connsiteX212" fmla="*/ 119529 w 12193149"/>
              <a:gd name="connsiteY212" fmla="*/ 2579829 h 3163521"/>
              <a:gd name="connsiteX213" fmla="*/ 16674 w 12193149"/>
              <a:gd name="connsiteY213" fmla="*/ 2576973 h 3163521"/>
              <a:gd name="connsiteX214" fmla="*/ 1150 w 12193149"/>
              <a:gd name="connsiteY214" fmla="*/ 2571504 h 3163521"/>
              <a:gd name="connsiteX215" fmla="*/ 1148 w 12193149"/>
              <a:gd name="connsiteY215" fmla="*/ 1040995 h 3163521"/>
              <a:gd name="connsiteX216" fmla="*/ 1148 w 12193149"/>
              <a:gd name="connsiteY216" fmla="*/ 818782 h 3163521"/>
              <a:gd name="connsiteX0" fmla="*/ 1148 w 12193149"/>
              <a:gd name="connsiteY0" fmla="*/ 0 h 3171710"/>
              <a:gd name="connsiteX1" fmla="*/ 12181789 w 12193149"/>
              <a:gd name="connsiteY1" fmla="*/ 8189 h 3171710"/>
              <a:gd name="connsiteX2" fmla="*/ 12193149 w 12193149"/>
              <a:gd name="connsiteY2" fmla="*/ 1406710 h 3171710"/>
              <a:gd name="connsiteX3" fmla="*/ 12185986 w 12193149"/>
              <a:gd name="connsiteY3" fmla="*/ 1411160 h 3171710"/>
              <a:gd name="connsiteX4" fmla="*/ 12156363 w 12193149"/>
              <a:gd name="connsiteY4" fmla="*/ 1424337 h 3171710"/>
              <a:gd name="connsiteX5" fmla="*/ 12139215 w 12193149"/>
              <a:gd name="connsiteY5" fmla="*/ 1450150 h 3171710"/>
              <a:gd name="connsiteX6" fmla="*/ 12126327 w 12193149"/>
              <a:gd name="connsiteY6" fmla="*/ 1451661 h 3171710"/>
              <a:gd name="connsiteX7" fmla="*/ 12124007 w 12193149"/>
              <a:gd name="connsiteY7" fmla="*/ 1451765 h 3171710"/>
              <a:gd name="connsiteX8" fmla="*/ 12116854 w 12193149"/>
              <a:gd name="connsiteY8" fmla="*/ 1455579 h 3171710"/>
              <a:gd name="connsiteX9" fmla="*/ 12099497 w 12193149"/>
              <a:gd name="connsiteY9" fmla="*/ 1455110 h 3171710"/>
              <a:gd name="connsiteX10" fmla="*/ 12087073 w 12193149"/>
              <a:gd name="connsiteY10" fmla="*/ 1463312 h 3171710"/>
              <a:gd name="connsiteX11" fmla="*/ 12031073 w 12193149"/>
              <a:gd name="connsiteY11" fmla="*/ 1506980 h 3171710"/>
              <a:gd name="connsiteX12" fmla="*/ 11995833 w 12193149"/>
              <a:gd name="connsiteY12" fmla="*/ 1530429 h 3171710"/>
              <a:gd name="connsiteX13" fmla="*/ 11979717 w 12193149"/>
              <a:gd name="connsiteY13" fmla="*/ 1535132 h 3171710"/>
              <a:gd name="connsiteX14" fmla="*/ 11959046 w 12193149"/>
              <a:gd name="connsiteY14" fmla="*/ 1544529 h 3171710"/>
              <a:gd name="connsiteX15" fmla="*/ 11920454 w 12193149"/>
              <a:gd name="connsiteY15" fmla="*/ 1557854 h 3171710"/>
              <a:gd name="connsiteX16" fmla="*/ 11903656 w 12193149"/>
              <a:gd name="connsiteY16" fmla="*/ 1569397 h 3171710"/>
              <a:gd name="connsiteX17" fmla="*/ 11895048 w 12193149"/>
              <a:gd name="connsiteY17" fmla="*/ 1571762 h 3171710"/>
              <a:gd name="connsiteX18" fmla="*/ 11891968 w 12193149"/>
              <a:gd name="connsiteY18" fmla="*/ 1582700 h 3171710"/>
              <a:gd name="connsiteX19" fmla="*/ 11870776 w 12193149"/>
              <a:gd name="connsiteY19" fmla="*/ 1604787 h 3171710"/>
              <a:gd name="connsiteX20" fmla="*/ 11813376 w 12193149"/>
              <a:gd name="connsiteY20" fmla="*/ 1624630 h 3171710"/>
              <a:gd name="connsiteX21" fmla="*/ 11590693 w 12193149"/>
              <a:gd name="connsiteY21" fmla="*/ 1790748 h 3171710"/>
              <a:gd name="connsiteX22" fmla="*/ 11506817 w 12193149"/>
              <a:gd name="connsiteY22" fmla="*/ 1860594 h 3171710"/>
              <a:gd name="connsiteX23" fmla="*/ 11280332 w 12193149"/>
              <a:gd name="connsiteY23" fmla="*/ 2050542 h 3171710"/>
              <a:gd name="connsiteX24" fmla="*/ 11228309 w 12193149"/>
              <a:gd name="connsiteY24" fmla="*/ 2103207 h 3171710"/>
              <a:gd name="connsiteX25" fmla="*/ 11218087 w 12193149"/>
              <a:gd name="connsiteY25" fmla="*/ 2102932 h 3171710"/>
              <a:gd name="connsiteX26" fmla="*/ 11217184 w 12193149"/>
              <a:gd name="connsiteY26" fmla="*/ 2101989 h 3171710"/>
              <a:gd name="connsiteX27" fmla="*/ 11188885 w 12193149"/>
              <a:gd name="connsiteY27" fmla="*/ 2119354 h 3171710"/>
              <a:gd name="connsiteX28" fmla="*/ 11184501 w 12193149"/>
              <a:gd name="connsiteY28" fmla="*/ 2119496 h 3171710"/>
              <a:gd name="connsiteX29" fmla="*/ 11166854 w 12193149"/>
              <a:gd name="connsiteY29" fmla="*/ 2133583 h 3171710"/>
              <a:gd name="connsiteX30" fmla="*/ 11157311 w 12193149"/>
              <a:gd name="connsiteY30" fmla="*/ 2139385 h 3171710"/>
              <a:gd name="connsiteX31" fmla="*/ 11155496 w 12193149"/>
              <a:gd name="connsiteY31" fmla="*/ 2144068 h 3171710"/>
              <a:gd name="connsiteX32" fmla="*/ 11140961 w 12193149"/>
              <a:gd name="connsiteY32" fmla="*/ 2151086 h 3171710"/>
              <a:gd name="connsiteX33" fmla="*/ 11138961 w 12193149"/>
              <a:gd name="connsiteY33" fmla="*/ 2150743 h 3171710"/>
              <a:gd name="connsiteX34" fmla="*/ 11128208 w 12193149"/>
              <a:gd name="connsiteY34" fmla="*/ 2160803 h 3171710"/>
              <a:gd name="connsiteX35" fmla="*/ 11120691 w 12193149"/>
              <a:gd name="connsiteY35" fmla="*/ 2174395 h 3171710"/>
              <a:gd name="connsiteX36" fmla="*/ 10894683 w 12193149"/>
              <a:gd name="connsiteY36" fmla="*/ 2300370 h 3171710"/>
              <a:gd name="connsiteX37" fmla="*/ 10773300 w 12193149"/>
              <a:gd name="connsiteY37" fmla="*/ 2350162 h 3171710"/>
              <a:gd name="connsiteX38" fmla="*/ 10627668 w 12193149"/>
              <a:gd name="connsiteY38" fmla="*/ 2386200 h 3171710"/>
              <a:gd name="connsiteX39" fmla="*/ 10581895 w 12193149"/>
              <a:gd name="connsiteY39" fmla="*/ 2395660 h 3171710"/>
              <a:gd name="connsiteX40" fmla="*/ 10547790 w 12193149"/>
              <a:gd name="connsiteY40" fmla="*/ 2425394 h 3171710"/>
              <a:gd name="connsiteX41" fmla="*/ 10529643 w 12193149"/>
              <a:gd name="connsiteY41" fmla="*/ 2423878 h 3171710"/>
              <a:gd name="connsiteX42" fmla="*/ 10526446 w 12193149"/>
              <a:gd name="connsiteY42" fmla="*/ 2423382 h 3171710"/>
              <a:gd name="connsiteX43" fmla="*/ 10515129 w 12193149"/>
              <a:gd name="connsiteY43" fmla="*/ 2426508 h 3171710"/>
              <a:gd name="connsiteX44" fmla="*/ 10491735 w 12193149"/>
              <a:gd name="connsiteY44" fmla="*/ 2421127 h 3171710"/>
              <a:gd name="connsiteX45" fmla="*/ 10471418 w 12193149"/>
              <a:gd name="connsiteY45" fmla="*/ 2428664 h 3171710"/>
              <a:gd name="connsiteX46" fmla="*/ 10377042 w 12193149"/>
              <a:gd name="connsiteY46" fmla="*/ 2471569 h 3171710"/>
              <a:gd name="connsiteX47" fmla="*/ 10319338 w 12193149"/>
              <a:gd name="connsiteY47" fmla="*/ 2493192 h 3171710"/>
              <a:gd name="connsiteX48" fmla="*/ 10295467 w 12193149"/>
              <a:gd name="connsiteY48" fmla="*/ 2495050 h 3171710"/>
              <a:gd name="connsiteX49" fmla="*/ 10263443 w 12193149"/>
              <a:gd name="connsiteY49" fmla="*/ 2501919 h 3171710"/>
              <a:gd name="connsiteX50" fmla="*/ 10205418 w 12193149"/>
              <a:gd name="connsiteY50" fmla="*/ 2509120 h 3171710"/>
              <a:gd name="connsiteX51" fmla="*/ 10177759 w 12193149"/>
              <a:gd name="connsiteY51" fmla="*/ 2519914 h 3171710"/>
              <a:gd name="connsiteX52" fmla="*/ 10165070 w 12193149"/>
              <a:gd name="connsiteY52" fmla="*/ 2520710 h 3171710"/>
              <a:gd name="connsiteX53" fmla="*/ 10156308 w 12193149"/>
              <a:gd name="connsiteY53" fmla="*/ 2534458 h 3171710"/>
              <a:gd name="connsiteX54" fmla="*/ 10118267 w 12193149"/>
              <a:gd name="connsiteY54" fmla="*/ 2558113 h 3171710"/>
              <a:gd name="connsiteX55" fmla="*/ 10083317 w 12193149"/>
              <a:gd name="connsiteY55" fmla="*/ 2570267 h 3171710"/>
              <a:gd name="connsiteX56" fmla="*/ 10040388 w 12193149"/>
              <a:gd name="connsiteY56" fmla="*/ 2568603 h 3171710"/>
              <a:gd name="connsiteX57" fmla="*/ 9961167 w 12193149"/>
              <a:gd name="connsiteY57" fmla="*/ 2584118 h 3171710"/>
              <a:gd name="connsiteX58" fmla="*/ 9848940 w 12193149"/>
              <a:gd name="connsiteY58" fmla="*/ 2590886 h 3171710"/>
              <a:gd name="connsiteX59" fmla="*/ 9729457 w 12193149"/>
              <a:gd name="connsiteY59" fmla="*/ 2611093 h 3171710"/>
              <a:gd name="connsiteX60" fmla="*/ 9613704 w 12193149"/>
              <a:gd name="connsiteY60" fmla="*/ 2639342 h 3171710"/>
              <a:gd name="connsiteX61" fmla="*/ 9338590 w 12193149"/>
              <a:gd name="connsiteY61" fmla="*/ 2696264 h 3171710"/>
              <a:gd name="connsiteX62" fmla="*/ 9232518 w 12193149"/>
              <a:gd name="connsiteY62" fmla="*/ 2720120 h 3171710"/>
              <a:gd name="connsiteX63" fmla="*/ 9156690 w 12193149"/>
              <a:gd name="connsiteY63" fmla="*/ 2730199 h 3171710"/>
              <a:gd name="connsiteX64" fmla="*/ 9054601 w 12193149"/>
              <a:gd name="connsiteY64" fmla="*/ 2737726 h 3171710"/>
              <a:gd name="connsiteX65" fmla="*/ 9006634 w 12193149"/>
              <a:gd name="connsiteY65" fmla="*/ 2741011 h 3171710"/>
              <a:gd name="connsiteX66" fmla="*/ 9006349 w 12193149"/>
              <a:gd name="connsiteY66" fmla="*/ 2740771 h 3171710"/>
              <a:gd name="connsiteX67" fmla="*/ 8997380 w 12193149"/>
              <a:gd name="connsiteY67" fmla="*/ 2741982 h 3171710"/>
              <a:gd name="connsiteX68" fmla="*/ 8991542 w 12193149"/>
              <a:gd name="connsiteY68" fmla="*/ 2744043 h 3171710"/>
              <a:gd name="connsiteX69" fmla="*/ 8975485 w 12193149"/>
              <a:gd name="connsiteY69" fmla="*/ 2747269 h 3171710"/>
              <a:gd name="connsiteX70" fmla="*/ 8969159 w 12193149"/>
              <a:gd name="connsiteY70" fmla="*/ 2746569 h 3171710"/>
              <a:gd name="connsiteX71" fmla="*/ 8964196 w 12193149"/>
              <a:gd name="connsiteY71" fmla="*/ 2744344 h 3171710"/>
              <a:gd name="connsiteX72" fmla="*/ 8930136 w 12193149"/>
              <a:gd name="connsiteY72" fmla="*/ 2741156 h 3171710"/>
              <a:gd name="connsiteX73" fmla="*/ 8753592 w 12193149"/>
              <a:gd name="connsiteY73" fmla="*/ 2760388 h 3171710"/>
              <a:gd name="connsiteX74" fmla="*/ 8708995 w 12193149"/>
              <a:gd name="connsiteY74" fmla="*/ 2762489 h 3171710"/>
              <a:gd name="connsiteX75" fmla="*/ 8597219 w 12193149"/>
              <a:gd name="connsiteY75" fmla="*/ 2771061 h 3171710"/>
              <a:gd name="connsiteX76" fmla="*/ 8526378 w 12193149"/>
              <a:gd name="connsiteY76" fmla="*/ 2756219 h 3171710"/>
              <a:gd name="connsiteX77" fmla="*/ 8512131 w 12193149"/>
              <a:gd name="connsiteY77" fmla="*/ 2762134 h 3171710"/>
              <a:gd name="connsiteX78" fmla="*/ 8507315 w 12193149"/>
              <a:gd name="connsiteY78" fmla="*/ 2765135 h 3171710"/>
              <a:gd name="connsiteX79" fmla="*/ 8499116 w 12193149"/>
              <a:gd name="connsiteY79" fmla="*/ 2767873 h 3171710"/>
              <a:gd name="connsiteX80" fmla="*/ 8498742 w 12193149"/>
              <a:gd name="connsiteY80" fmla="*/ 2767694 h 3171710"/>
              <a:gd name="connsiteX81" fmla="*/ 8491397 w 12193149"/>
              <a:gd name="connsiteY81" fmla="*/ 2770744 h 3171710"/>
              <a:gd name="connsiteX82" fmla="*/ 8368330 w 12193149"/>
              <a:gd name="connsiteY82" fmla="*/ 2784786 h 3171710"/>
              <a:gd name="connsiteX83" fmla="*/ 8354947 w 12193149"/>
              <a:gd name="connsiteY83" fmla="*/ 2784980 h 3171710"/>
              <a:gd name="connsiteX84" fmla="*/ 8321252 w 12193149"/>
              <a:gd name="connsiteY84" fmla="*/ 2801558 h 3171710"/>
              <a:gd name="connsiteX85" fmla="*/ 8315581 w 12193149"/>
              <a:gd name="connsiteY85" fmla="*/ 2801884 h 3171710"/>
              <a:gd name="connsiteX86" fmla="*/ 8296322 w 12193149"/>
              <a:gd name="connsiteY86" fmla="*/ 2815779 h 3171710"/>
              <a:gd name="connsiteX87" fmla="*/ 8285424 w 12193149"/>
              <a:gd name="connsiteY87" fmla="*/ 2821602 h 3171710"/>
              <a:gd name="connsiteX88" fmla="*/ 8284298 w 12193149"/>
              <a:gd name="connsiteY88" fmla="*/ 2826045 h 3171710"/>
              <a:gd name="connsiteX89" fmla="*/ 8267224 w 12193149"/>
              <a:gd name="connsiteY89" fmla="*/ 2833220 h 3171710"/>
              <a:gd name="connsiteX90" fmla="*/ 8264525 w 12193149"/>
              <a:gd name="connsiteY90" fmla="*/ 2832990 h 3171710"/>
              <a:gd name="connsiteX91" fmla="*/ 8253181 w 12193149"/>
              <a:gd name="connsiteY91" fmla="*/ 2842833 h 3171710"/>
              <a:gd name="connsiteX92" fmla="*/ 8246982 w 12193149"/>
              <a:gd name="connsiteY92" fmla="*/ 2855825 h 3171710"/>
              <a:gd name="connsiteX93" fmla="*/ 8091420 w 12193149"/>
              <a:gd name="connsiteY93" fmla="*/ 2901986 h 3171710"/>
              <a:gd name="connsiteX94" fmla="*/ 7906555 w 12193149"/>
              <a:gd name="connsiteY94" fmla="*/ 2943959 h 3171710"/>
              <a:gd name="connsiteX95" fmla="*/ 7719893 w 12193149"/>
              <a:gd name="connsiteY95" fmla="*/ 2969674 h 3171710"/>
              <a:gd name="connsiteX96" fmla="*/ 7615495 w 12193149"/>
              <a:gd name="connsiteY96" fmla="*/ 2966203 h 3171710"/>
              <a:gd name="connsiteX97" fmla="*/ 7528691 w 12193149"/>
              <a:gd name="connsiteY97" fmla="*/ 2972031 h 3171710"/>
              <a:gd name="connsiteX98" fmla="*/ 7520719 w 12193149"/>
              <a:gd name="connsiteY98" fmla="*/ 2974584 h 3171710"/>
              <a:gd name="connsiteX99" fmla="*/ 7508559 w 12193149"/>
              <a:gd name="connsiteY99" fmla="*/ 2975919 h 3171710"/>
              <a:gd name="connsiteX100" fmla="*/ 7508188 w 12193149"/>
              <a:gd name="connsiteY100" fmla="*/ 2975592 h 3171710"/>
              <a:gd name="connsiteX101" fmla="*/ 7496943 w 12193149"/>
              <a:gd name="connsiteY101" fmla="*/ 2977544 h 3171710"/>
              <a:gd name="connsiteX102" fmla="*/ 7219707 w 12193149"/>
              <a:gd name="connsiteY102" fmla="*/ 2983651 h 3171710"/>
              <a:gd name="connsiteX103" fmla="*/ 7202249 w 12193149"/>
              <a:gd name="connsiteY103" fmla="*/ 2988201 h 3171710"/>
              <a:gd name="connsiteX104" fmla="*/ 7198152 w 12193149"/>
              <a:gd name="connsiteY104" fmla="*/ 2993559 h 3171710"/>
              <a:gd name="connsiteX105" fmla="*/ 7171956 w 12193149"/>
              <a:gd name="connsiteY105" fmla="*/ 2998207 h 3171710"/>
              <a:gd name="connsiteX106" fmla="*/ 7098136 w 12193149"/>
              <a:gd name="connsiteY106" fmla="*/ 3010435 h 3171710"/>
              <a:gd name="connsiteX107" fmla="*/ 7019644 w 12193149"/>
              <a:gd name="connsiteY107" fmla="*/ 3010061 h 3171710"/>
              <a:gd name="connsiteX108" fmla="*/ 6905294 w 12193149"/>
              <a:gd name="connsiteY108" fmla="*/ 3039567 h 3171710"/>
              <a:gd name="connsiteX109" fmla="*/ 6709370 w 12193149"/>
              <a:gd name="connsiteY109" fmla="*/ 3067522 h 3171710"/>
              <a:gd name="connsiteX110" fmla="*/ 6550602 w 12193149"/>
              <a:gd name="connsiteY110" fmla="*/ 3096298 h 3171710"/>
              <a:gd name="connsiteX111" fmla="*/ 6318708 w 12193149"/>
              <a:gd name="connsiteY111" fmla="*/ 3143098 h 3171710"/>
              <a:gd name="connsiteX112" fmla="*/ 6169822 w 12193149"/>
              <a:gd name="connsiteY112" fmla="*/ 3145185 h 3171710"/>
              <a:gd name="connsiteX113" fmla="*/ 6074996 w 12193149"/>
              <a:gd name="connsiteY113" fmla="*/ 3165647 h 3171710"/>
              <a:gd name="connsiteX114" fmla="*/ 6069677 w 12193149"/>
              <a:gd name="connsiteY114" fmla="*/ 3164110 h 3171710"/>
              <a:gd name="connsiteX115" fmla="*/ 6049786 w 12193149"/>
              <a:gd name="connsiteY115" fmla="*/ 3164793 h 3171710"/>
              <a:gd name="connsiteX116" fmla="*/ 6042433 w 12193149"/>
              <a:gd name="connsiteY116" fmla="*/ 3156444 h 3171710"/>
              <a:gd name="connsiteX117" fmla="*/ 6011238 w 12193149"/>
              <a:gd name="connsiteY117" fmla="*/ 3151351 h 3171710"/>
              <a:gd name="connsiteX118" fmla="*/ 5958523 w 12193149"/>
              <a:gd name="connsiteY118" fmla="*/ 3154995 h 3171710"/>
              <a:gd name="connsiteX119" fmla="*/ 5760067 w 12193149"/>
              <a:gd name="connsiteY119" fmla="*/ 3170687 h 3171710"/>
              <a:gd name="connsiteX120" fmla="*/ 5628108 w 12193149"/>
              <a:gd name="connsiteY120" fmla="*/ 3171710 h 3171710"/>
              <a:gd name="connsiteX121" fmla="*/ 5472054 w 12193149"/>
              <a:gd name="connsiteY121" fmla="*/ 3157690 h 3171710"/>
              <a:gd name="connsiteX122" fmla="*/ 5433909 w 12193149"/>
              <a:gd name="connsiteY122" fmla="*/ 3146437 h 3171710"/>
              <a:gd name="connsiteX123" fmla="*/ 5382817 w 12193149"/>
              <a:gd name="connsiteY123" fmla="*/ 3128735 h 3171710"/>
              <a:gd name="connsiteX124" fmla="*/ 5262912 w 12193149"/>
              <a:gd name="connsiteY124" fmla="*/ 3108318 h 3171710"/>
              <a:gd name="connsiteX125" fmla="*/ 5224109 w 12193149"/>
              <a:gd name="connsiteY125" fmla="*/ 3097194 h 3171710"/>
              <a:gd name="connsiteX126" fmla="*/ 5175808 w 12193149"/>
              <a:gd name="connsiteY126" fmla="*/ 3094204 h 3171710"/>
              <a:gd name="connsiteX127" fmla="*/ 5157702 w 12193149"/>
              <a:gd name="connsiteY127" fmla="*/ 3086981 h 3171710"/>
              <a:gd name="connsiteX128" fmla="*/ 5143747 w 12193149"/>
              <a:gd name="connsiteY128" fmla="*/ 3083581 h 3171710"/>
              <a:gd name="connsiteX129" fmla="*/ 5140744 w 12193149"/>
              <a:gd name="connsiteY129" fmla="*/ 3081480 h 3171710"/>
              <a:gd name="connsiteX130" fmla="*/ 5122807 w 12193149"/>
              <a:gd name="connsiteY130" fmla="*/ 3070627 h 3171710"/>
              <a:gd name="connsiteX131" fmla="*/ 5066938 w 12193149"/>
              <a:gd name="connsiteY131" fmla="*/ 3077198 h 3171710"/>
              <a:gd name="connsiteX132" fmla="*/ 5012662 w 12193149"/>
              <a:gd name="connsiteY132" fmla="*/ 3060817 h 3171710"/>
              <a:gd name="connsiteX133" fmla="*/ 4841589 w 12193149"/>
              <a:gd name="connsiteY133" fmla="*/ 3036800 h 3171710"/>
              <a:gd name="connsiteX134" fmla="*/ 4763595 w 12193149"/>
              <a:gd name="connsiteY134" fmla="*/ 3009032 h 3171710"/>
              <a:gd name="connsiteX135" fmla="*/ 4724334 w 12193149"/>
              <a:gd name="connsiteY135" fmla="*/ 3000018 h 3171710"/>
              <a:gd name="connsiteX136" fmla="*/ 4722324 w 12193149"/>
              <a:gd name="connsiteY136" fmla="*/ 2999269 h 3171710"/>
              <a:gd name="connsiteX137" fmla="*/ 4723259 w 12193149"/>
              <a:gd name="connsiteY137" fmla="*/ 2999058 h 3171710"/>
              <a:gd name="connsiteX138" fmla="*/ 4718350 w 12193149"/>
              <a:gd name="connsiteY138" fmla="*/ 2997788 h 3171710"/>
              <a:gd name="connsiteX139" fmla="*/ 4722324 w 12193149"/>
              <a:gd name="connsiteY139" fmla="*/ 2999269 h 3171710"/>
              <a:gd name="connsiteX140" fmla="*/ 4716674 w 12193149"/>
              <a:gd name="connsiteY140" fmla="*/ 3000544 h 3171710"/>
              <a:gd name="connsiteX141" fmla="*/ 4516962 w 12193149"/>
              <a:gd name="connsiteY141" fmla="*/ 2990642 h 3171710"/>
              <a:gd name="connsiteX142" fmla="*/ 4429691 w 12193149"/>
              <a:gd name="connsiteY142" fmla="*/ 2979991 h 3171710"/>
              <a:gd name="connsiteX143" fmla="*/ 4364023 w 12193149"/>
              <a:gd name="connsiteY143" fmla="*/ 2978645 h 3171710"/>
              <a:gd name="connsiteX144" fmla="*/ 4318114 w 12193149"/>
              <a:gd name="connsiteY144" fmla="*/ 2985260 h 3171710"/>
              <a:gd name="connsiteX145" fmla="*/ 4316258 w 12193149"/>
              <a:gd name="connsiteY145" fmla="*/ 2983919 h 3171710"/>
              <a:gd name="connsiteX146" fmla="*/ 4296292 w 12193149"/>
              <a:gd name="connsiteY146" fmla="*/ 2982040 h 3171710"/>
              <a:gd name="connsiteX147" fmla="*/ 4291212 w 12193149"/>
              <a:gd name="connsiteY147" fmla="*/ 2984957 h 3171710"/>
              <a:gd name="connsiteX148" fmla="*/ 4277290 w 12193149"/>
              <a:gd name="connsiteY148" fmla="*/ 2984711 h 3171710"/>
              <a:gd name="connsiteX149" fmla="*/ 4249265 w 12193149"/>
              <a:gd name="connsiteY149" fmla="*/ 2987035 h 3171710"/>
              <a:gd name="connsiteX150" fmla="*/ 4203199 w 12193149"/>
              <a:gd name="connsiteY150" fmla="*/ 2984240 h 3171710"/>
              <a:gd name="connsiteX151" fmla="*/ 4202893 w 12193149"/>
              <a:gd name="connsiteY151" fmla="*/ 2982981 h 3171710"/>
              <a:gd name="connsiteX152" fmla="*/ 4192396 w 12193149"/>
              <a:gd name="connsiteY152" fmla="*/ 2977347 h 3171710"/>
              <a:gd name="connsiteX153" fmla="*/ 4143893 w 12193149"/>
              <a:gd name="connsiteY153" fmla="*/ 2961482 h 3171710"/>
              <a:gd name="connsiteX154" fmla="*/ 4084245 w 12193149"/>
              <a:gd name="connsiteY154" fmla="*/ 2934949 h 3171710"/>
              <a:gd name="connsiteX155" fmla="*/ 4075694 w 12193149"/>
              <a:gd name="connsiteY155" fmla="*/ 2934114 h 3171710"/>
              <a:gd name="connsiteX156" fmla="*/ 4075575 w 12193149"/>
              <a:gd name="connsiteY156" fmla="*/ 2933815 h 3171710"/>
              <a:gd name="connsiteX157" fmla="*/ 4066658 w 12193149"/>
              <a:gd name="connsiteY157" fmla="*/ 2932371 h 3171710"/>
              <a:gd name="connsiteX158" fmla="*/ 4060102 w 12193149"/>
              <a:gd name="connsiteY158" fmla="*/ 2932589 h 3171710"/>
              <a:gd name="connsiteX159" fmla="*/ 4043512 w 12193149"/>
              <a:gd name="connsiteY159" fmla="*/ 2930968 h 3171710"/>
              <a:gd name="connsiteX160" fmla="*/ 4038145 w 12193149"/>
              <a:gd name="connsiteY160" fmla="*/ 2928534 h 3171710"/>
              <a:gd name="connsiteX161" fmla="*/ 4036511 w 12193149"/>
              <a:gd name="connsiteY161" fmla="*/ 2924867 h 3171710"/>
              <a:gd name="connsiteX162" fmla="*/ 4034926 w 12193149"/>
              <a:gd name="connsiteY162" fmla="*/ 2925102 h 3171710"/>
              <a:gd name="connsiteX163" fmla="*/ 4005686 w 12193149"/>
              <a:gd name="connsiteY163" fmla="*/ 2912534 h 3171710"/>
              <a:gd name="connsiteX164" fmla="*/ 3937994 w 12193149"/>
              <a:gd name="connsiteY164" fmla="*/ 2895077 h 3171710"/>
              <a:gd name="connsiteX165" fmla="*/ 3898423 w 12193149"/>
              <a:gd name="connsiteY165" fmla="*/ 2889422 h 3171710"/>
              <a:gd name="connsiteX166" fmla="*/ 3790908 w 12193149"/>
              <a:gd name="connsiteY166" fmla="*/ 2869184 h 3171710"/>
              <a:gd name="connsiteX167" fmla="*/ 3683661 w 12193149"/>
              <a:gd name="connsiteY167" fmla="*/ 2845261 h 3171710"/>
              <a:gd name="connsiteX168" fmla="*/ 3611183 w 12193149"/>
              <a:gd name="connsiteY168" fmla="*/ 2812990 h 3171710"/>
              <a:gd name="connsiteX169" fmla="*/ 3605003 w 12193149"/>
              <a:gd name="connsiteY169" fmla="*/ 2814352 h 3171710"/>
              <a:gd name="connsiteX170" fmla="*/ 3595884 w 12193149"/>
              <a:gd name="connsiteY170" fmla="*/ 2814516 h 3171710"/>
              <a:gd name="connsiteX171" fmla="*/ 3595649 w 12193149"/>
              <a:gd name="connsiteY171" fmla="*/ 2814247 h 3171710"/>
              <a:gd name="connsiteX172" fmla="*/ 3587126 w 12193149"/>
              <a:gd name="connsiteY172" fmla="*/ 2814937 h 3171710"/>
              <a:gd name="connsiteX173" fmla="*/ 3537283 w 12193149"/>
              <a:gd name="connsiteY173" fmla="*/ 2805238 h 3171710"/>
              <a:gd name="connsiteX174" fmla="*/ 3474371 w 12193149"/>
              <a:gd name="connsiteY174" fmla="*/ 2801577 h 3171710"/>
              <a:gd name="connsiteX175" fmla="*/ 3401876 w 12193149"/>
              <a:gd name="connsiteY175" fmla="*/ 2789529 h 3171710"/>
              <a:gd name="connsiteX176" fmla="*/ 3365036 w 12193149"/>
              <a:gd name="connsiteY176" fmla="*/ 2806481 h 3171710"/>
              <a:gd name="connsiteX177" fmla="*/ 3345174 w 12193149"/>
              <a:gd name="connsiteY177" fmla="*/ 2808163 h 3171710"/>
              <a:gd name="connsiteX178" fmla="*/ 3342846 w 12193149"/>
              <a:gd name="connsiteY178" fmla="*/ 2807188 h 3171710"/>
              <a:gd name="connsiteX179" fmla="*/ 3263504 w 12193149"/>
              <a:gd name="connsiteY179" fmla="*/ 2813065 h 3171710"/>
              <a:gd name="connsiteX180" fmla="*/ 3143704 w 12193149"/>
              <a:gd name="connsiteY180" fmla="*/ 2820840 h 3171710"/>
              <a:gd name="connsiteX181" fmla="*/ 3031439 w 12193149"/>
              <a:gd name="connsiteY181" fmla="*/ 2823483 h 3171710"/>
              <a:gd name="connsiteX182" fmla="*/ 2782717 w 12193149"/>
              <a:gd name="connsiteY182" fmla="*/ 2845304 h 3171710"/>
              <a:gd name="connsiteX183" fmla="*/ 2647675 w 12193149"/>
              <a:gd name="connsiteY183" fmla="*/ 2855840 h 3171710"/>
              <a:gd name="connsiteX184" fmla="*/ 2569176 w 12193149"/>
              <a:gd name="connsiteY184" fmla="*/ 2829599 h 3171710"/>
              <a:gd name="connsiteX185" fmla="*/ 2444403 w 12193149"/>
              <a:gd name="connsiteY185" fmla="*/ 2843500 h 3171710"/>
              <a:gd name="connsiteX186" fmla="*/ 2316260 w 12193149"/>
              <a:gd name="connsiteY186" fmla="*/ 2851967 h 3171710"/>
              <a:gd name="connsiteX187" fmla="*/ 2209726 w 12193149"/>
              <a:gd name="connsiteY187" fmla="*/ 2846734 h 3171710"/>
              <a:gd name="connsiteX188" fmla="*/ 2095813 w 12193149"/>
              <a:gd name="connsiteY188" fmla="*/ 2830023 h 3171710"/>
              <a:gd name="connsiteX189" fmla="*/ 1998504 w 12193149"/>
              <a:gd name="connsiteY189" fmla="*/ 2822003 h 3171710"/>
              <a:gd name="connsiteX190" fmla="*/ 1929320 w 12193149"/>
              <a:gd name="connsiteY190" fmla="*/ 2843948 h 3171710"/>
              <a:gd name="connsiteX191" fmla="*/ 1922798 w 12193149"/>
              <a:gd name="connsiteY191" fmla="*/ 2839117 h 3171710"/>
              <a:gd name="connsiteX192" fmla="*/ 1874228 w 12193149"/>
              <a:gd name="connsiteY192" fmla="*/ 2840712 h 3171710"/>
              <a:gd name="connsiteX193" fmla="*/ 1787803 w 12193149"/>
              <a:gd name="connsiteY193" fmla="*/ 2868334 h 3171710"/>
              <a:gd name="connsiteX194" fmla="*/ 1739352 w 12193149"/>
              <a:gd name="connsiteY194" fmla="*/ 2863283 h 3171710"/>
              <a:gd name="connsiteX195" fmla="*/ 1676219 w 12193149"/>
              <a:gd name="connsiteY195" fmla="*/ 2846934 h 3171710"/>
              <a:gd name="connsiteX196" fmla="*/ 1609817 w 12193149"/>
              <a:gd name="connsiteY196" fmla="*/ 2840037 h 3171710"/>
              <a:gd name="connsiteX197" fmla="*/ 1497258 w 12193149"/>
              <a:gd name="connsiteY197" fmla="*/ 2814447 h 3171710"/>
              <a:gd name="connsiteX198" fmla="*/ 1151127 w 12193149"/>
              <a:gd name="connsiteY198" fmla="*/ 2765012 h 3171710"/>
              <a:gd name="connsiteX199" fmla="*/ 859417 w 12193149"/>
              <a:gd name="connsiteY199" fmla="*/ 2755579 h 3171710"/>
              <a:gd name="connsiteX200" fmla="*/ 838688 w 12193149"/>
              <a:gd name="connsiteY200" fmla="*/ 2756792 h 3171710"/>
              <a:gd name="connsiteX201" fmla="*/ 817957 w 12193149"/>
              <a:gd name="connsiteY201" fmla="*/ 2754828 h 3171710"/>
              <a:gd name="connsiteX202" fmla="*/ 812654 w 12193149"/>
              <a:gd name="connsiteY202" fmla="*/ 2757722 h 3171710"/>
              <a:gd name="connsiteX203" fmla="*/ 721195 w 12193149"/>
              <a:gd name="connsiteY203" fmla="*/ 2756632 h 3171710"/>
              <a:gd name="connsiteX204" fmla="*/ 720890 w 12193149"/>
              <a:gd name="connsiteY204" fmla="*/ 2755370 h 3171710"/>
              <a:gd name="connsiteX205" fmla="*/ 710023 w 12193149"/>
              <a:gd name="connsiteY205" fmla="*/ 2749693 h 3171710"/>
              <a:gd name="connsiteX206" fmla="*/ 597940 w 12193149"/>
              <a:gd name="connsiteY206" fmla="*/ 2706835 h 3171710"/>
              <a:gd name="connsiteX207" fmla="*/ 579683 w 12193149"/>
              <a:gd name="connsiteY207" fmla="*/ 2704183 h 3171710"/>
              <a:gd name="connsiteX208" fmla="*/ 572865 w 12193149"/>
              <a:gd name="connsiteY208" fmla="*/ 2704372 h 3171710"/>
              <a:gd name="connsiteX209" fmla="*/ 446247 w 12193149"/>
              <a:gd name="connsiteY209" fmla="*/ 2666342 h 3171710"/>
              <a:gd name="connsiteX210" fmla="*/ 405163 w 12193149"/>
              <a:gd name="connsiteY210" fmla="*/ 2660519 h 3171710"/>
              <a:gd name="connsiteX211" fmla="*/ 293583 w 12193149"/>
              <a:gd name="connsiteY211" fmla="*/ 2639823 h 3171710"/>
              <a:gd name="connsiteX212" fmla="*/ 119529 w 12193149"/>
              <a:gd name="connsiteY212" fmla="*/ 2588018 h 3171710"/>
              <a:gd name="connsiteX213" fmla="*/ 16674 w 12193149"/>
              <a:gd name="connsiteY213" fmla="*/ 2585162 h 3171710"/>
              <a:gd name="connsiteX214" fmla="*/ 1150 w 12193149"/>
              <a:gd name="connsiteY214" fmla="*/ 2579693 h 3171710"/>
              <a:gd name="connsiteX215" fmla="*/ 1148 w 12193149"/>
              <a:gd name="connsiteY215" fmla="*/ 1049184 h 3171710"/>
              <a:gd name="connsiteX216" fmla="*/ 1148 w 12193149"/>
              <a:gd name="connsiteY216" fmla="*/ 0 h 3171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Lst>
            <a:rect l="l" t="t" r="r" b="b"/>
            <a:pathLst>
              <a:path w="12193149" h="3171710">
                <a:moveTo>
                  <a:pt x="1148" y="0"/>
                </a:moveTo>
                <a:lnTo>
                  <a:pt x="12181789" y="8189"/>
                </a:lnTo>
                <a:cubicBezTo>
                  <a:pt x="12181789" y="201435"/>
                  <a:pt x="12193149" y="1213464"/>
                  <a:pt x="12193149" y="1406710"/>
                </a:cubicBezTo>
                <a:lnTo>
                  <a:pt x="12185986" y="1411160"/>
                </a:lnTo>
                <a:cubicBezTo>
                  <a:pt x="12156393" y="1404401"/>
                  <a:pt x="12176978" y="1415299"/>
                  <a:pt x="12156363" y="1424337"/>
                </a:cubicBezTo>
                <a:cubicBezTo>
                  <a:pt x="12172308" y="1438279"/>
                  <a:pt x="12127905" y="1429847"/>
                  <a:pt x="12139215" y="1450150"/>
                </a:cubicBezTo>
                <a:cubicBezTo>
                  <a:pt x="12135103" y="1451151"/>
                  <a:pt x="12130766" y="1451483"/>
                  <a:pt x="12126327" y="1451661"/>
                </a:cubicBezTo>
                <a:lnTo>
                  <a:pt x="12124007" y="1451765"/>
                </a:lnTo>
                <a:lnTo>
                  <a:pt x="12116854" y="1455579"/>
                </a:lnTo>
                <a:lnTo>
                  <a:pt x="12099497" y="1455110"/>
                </a:lnTo>
                <a:cubicBezTo>
                  <a:pt x="12095162" y="1456775"/>
                  <a:pt x="12090978" y="1459336"/>
                  <a:pt x="12087073" y="1463312"/>
                </a:cubicBezTo>
                <a:cubicBezTo>
                  <a:pt x="12078890" y="1483714"/>
                  <a:pt x="12040481" y="1480817"/>
                  <a:pt x="12031073" y="1506980"/>
                </a:cubicBezTo>
                <a:cubicBezTo>
                  <a:pt x="12026399" y="1515225"/>
                  <a:pt x="12004497" y="1532326"/>
                  <a:pt x="11995833" y="1530429"/>
                </a:cubicBezTo>
                <a:cubicBezTo>
                  <a:pt x="11990333" y="1532938"/>
                  <a:pt x="11986699" y="1539016"/>
                  <a:pt x="11979717" y="1535132"/>
                </a:cubicBezTo>
                <a:cubicBezTo>
                  <a:pt x="11970382" y="1531211"/>
                  <a:pt x="11963763" y="1554233"/>
                  <a:pt x="11959046" y="1544529"/>
                </a:cubicBezTo>
                <a:lnTo>
                  <a:pt x="11920454" y="1557854"/>
                </a:lnTo>
                <a:cubicBezTo>
                  <a:pt x="11919152" y="1564914"/>
                  <a:pt x="11912619" y="1567116"/>
                  <a:pt x="11903656" y="1569397"/>
                </a:cubicBezTo>
                <a:lnTo>
                  <a:pt x="11895048" y="1571762"/>
                </a:lnTo>
                <a:lnTo>
                  <a:pt x="11891968" y="1582700"/>
                </a:lnTo>
                <a:cubicBezTo>
                  <a:pt x="11881074" y="1573372"/>
                  <a:pt x="11884523" y="1604713"/>
                  <a:pt x="11870776" y="1604787"/>
                </a:cubicBezTo>
                <a:lnTo>
                  <a:pt x="11813376" y="1624630"/>
                </a:lnTo>
                <a:lnTo>
                  <a:pt x="11590693" y="1790748"/>
                </a:lnTo>
                <a:cubicBezTo>
                  <a:pt x="11550201" y="1817685"/>
                  <a:pt x="11542649" y="1767741"/>
                  <a:pt x="11506817" y="1860594"/>
                </a:cubicBezTo>
                <a:cubicBezTo>
                  <a:pt x="11450023" y="1916431"/>
                  <a:pt x="11337127" y="2017145"/>
                  <a:pt x="11280332" y="2050542"/>
                </a:cubicBezTo>
                <a:cubicBezTo>
                  <a:pt x="11267547" y="2058142"/>
                  <a:pt x="11229147" y="2123560"/>
                  <a:pt x="11228309" y="2103207"/>
                </a:cubicBezTo>
                <a:cubicBezTo>
                  <a:pt x="11223950" y="2105174"/>
                  <a:pt x="11220761" y="2104651"/>
                  <a:pt x="11218087" y="2102932"/>
                </a:cubicBezTo>
                <a:lnTo>
                  <a:pt x="11217184" y="2101989"/>
                </a:lnTo>
                <a:lnTo>
                  <a:pt x="11188885" y="2119354"/>
                </a:lnTo>
                <a:lnTo>
                  <a:pt x="11184501" y="2119496"/>
                </a:lnTo>
                <a:lnTo>
                  <a:pt x="11166854" y="2133583"/>
                </a:lnTo>
                <a:lnTo>
                  <a:pt x="11157311" y="2139385"/>
                </a:lnTo>
                <a:lnTo>
                  <a:pt x="11155496" y="2144068"/>
                </a:lnTo>
                <a:cubicBezTo>
                  <a:pt x="11153045" y="2147436"/>
                  <a:pt x="11148902" y="2150083"/>
                  <a:pt x="11140961" y="2151086"/>
                </a:cubicBezTo>
                <a:lnTo>
                  <a:pt x="11138961" y="2150743"/>
                </a:lnTo>
                <a:lnTo>
                  <a:pt x="11128208" y="2160803"/>
                </a:lnTo>
                <a:cubicBezTo>
                  <a:pt x="11124962" y="2164785"/>
                  <a:pt x="11122359" y="2169258"/>
                  <a:pt x="11120691" y="2174395"/>
                </a:cubicBezTo>
                <a:cubicBezTo>
                  <a:pt x="11081770" y="2197656"/>
                  <a:pt x="10952581" y="2271077"/>
                  <a:pt x="10894683" y="2300370"/>
                </a:cubicBezTo>
                <a:cubicBezTo>
                  <a:pt x="10861781" y="2315405"/>
                  <a:pt x="10817803" y="2335857"/>
                  <a:pt x="10773300" y="2350162"/>
                </a:cubicBezTo>
                <a:cubicBezTo>
                  <a:pt x="10733414" y="2394390"/>
                  <a:pt x="10677791" y="2353706"/>
                  <a:pt x="10627668" y="2386200"/>
                </a:cubicBezTo>
                <a:cubicBezTo>
                  <a:pt x="10590276" y="2369074"/>
                  <a:pt x="10613693" y="2389253"/>
                  <a:pt x="10581895" y="2395660"/>
                </a:cubicBezTo>
                <a:cubicBezTo>
                  <a:pt x="10597733" y="2418627"/>
                  <a:pt x="10540912" y="2395212"/>
                  <a:pt x="10547790" y="2425394"/>
                </a:cubicBezTo>
                <a:cubicBezTo>
                  <a:pt x="10541784" y="2425603"/>
                  <a:pt x="10535750" y="2424857"/>
                  <a:pt x="10529643" y="2423878"/>
                </a:cubicBezTo>
                <a:lnTo>
                  <a:pt x="10526446" y="2423382"/>
                </a:lnTo>
                <a:lnTo>
                  <a:pt x="10515129" y="2426508"/>
                </a:lnTo>
                <a:lnTo>
                  <a:pt x="10491735" y="2421127"/>
                </a:lnTo>
                <a:cubicBezTo>
                  <a:pt x="10485147" y="2422161"/>
                  <a:pt x="10478389" y="2424430"/>
                  <a:pt x="10471418" y="2428664"/>
                </a:cubicBezTo>
                <a:cubicBezTo>
                  <a:pt x="10451763" y="2453636"/>
                  <a:pt x="10400774" y="2439247"/>
                  <a:pt x="10377042" y="2471569"/>
                </a:cubicBezTo>
                <a:cubicBezTo>
                  <a:pt x="10367240" y="2481286"/>
                  <a:pt x="10330319" y="2498097"/>
                  <a:pt x="10319338" y="2493192"/>
                </a:cubicBezTo>
                <a:cubicBezTo>
                  <a:pt x="10310813" y="2495031"/>
                  <a:pt x="10303331" y="2502144"/>
                  <a:pt x="10295467" y="2495050"/>
                </a:cubicBezTo>
                <a:cubicBezTo>
                  <a:pt x="10284420" y="2487261"/>
                  <a:pt x="10265794" y="2516157"/>
                  <a:pt x="10263443" y="2501919"/>
                </a:cubicBezTo>
                <a:lnTo>
                  <a:pt x="10205418" y="2509120"/>
                </a:lnTo>
                <a:cubicBezTo>
                  <a:pt x="10200696" y="2518180"/>
                  <a:pt x="10190895" y="2519327"/>
                  <a:pt x="10177759" y="2519914"/>
                </a:cubicBezTo>
                <a:lnTo>
                  <a:pt x="10165070" y="2520710"/>
                </a:lnTo>
                <a:lnTo>
                  <a:pt x="10156308" y="2534458"/>
                </a:lnTo>
                <a:cubicBezTo>
                  <a:pt x="10145406" y="2519028"/>
                  <a:pt x="10136981" y="2561781"/>
                  <a:pt x="10118267" y="2558113"/>
                </a:cubicBezTo>
                <a:lnTo>
                  <a:pt x="10083317" y="2570267"/>
                </a:lnTo>
                <a:cubicBezTo>
                  <a:pt x="10075718" y="2568198"/>
                  <a:pt x="10048011" y="2569526"/>
                  <a:pt x="10040388" y="2568603"/>
                </a:cubicBezTo>
                <a:cubicBezTo>
                  <a:pt x="9999609" y="2578704"/>
                  <a:pt x="9985545" y="2579194"/>
                  <a:pt x="9961167" y="2584118"/>
                </a:cubicBezTo>
                <a:cubicBezTo>
                  <a:pt x="9920131" y="2584260"/>
                  <a:pt x="9889892" y="2581061"/>
                  <a:pt x="9848940" y="2590886"/>
                </a:cubicBezTo>
                <a:lnTo>
                  <a:pt x="9729457" y="2611093"/>
                </a:lnTo>
                <a:cubicBezTo>
                  <a:pt x="9676207" y="2601507"/>
                  <a:pt x="9631235" y="2626730"/>
                  <a:pt x="9613704" y="2639342"/>
                </a:cubicBezTo>
                <a:cubicBezTo>
                  <a:pt x="9548152" y="2653618"/>
                  <a:pt x="9410970" y="2690964"/>
                  <a:pt x="9338590" y="2696264"/>
                </a:cubicBezTo>
                <a:lnTo>
                  <a:pt x="9232518" y="2720120"/>
                </a:lnTo>
                <a:lnTo>
                  <a:pt x="9156690" y="2730199"/>
                </a:lnTo>
                <a:lnTo>
                  <a:pt x="9054601" y="2737726"/>
                </a:lnTo>
                <a:lnTo>
                  <a:pt x="9006634" y="2741011"/>
                </a:lnTo>
                <a:lnTo>
                  <a:pt x="9006349" y="2740771"/>
                </a:lnTo>
                <a:cubicBezTo>
                  <a:pt x="9004294" y="2740551"/>
                  <a:pt x="9001475" y="2740879"/>
                  <a:pt x="8997380" y="2741982"/>
                </a:cubicBezTo>
                <a:lnTo>
                  <a:pt x="8991542" y="2744043"/>
                </a:lnTo>
                <a:lnTo>
                  <a:pt x="8975485" y="2747269"/>
                </a:lnTo>
                <a:lnTo>
                  <a:pt x="8969159" y="2746569"/>
                </a:lnTo>
                <a:lnTo>
                  <a:pt x="8964196" y="2744344"/>
                </a:lnTo>
                <a:cubicBezTo>
                  <a:pt x="8955841" y="2752295"/>
                  <a:pt x="8956668" y="2761243"/>
                  <a:pt x="8930136" y="2741156"/>
                </a:cubicBezTo>
                <a:cubicBezTo>
                  <a:pt x="8899182" y="2742176"/>
                  <a:pt x="8790451" y="2756831"/>
                  <a:pt x="8753592" y="2760388"/>
                </a:cubicBezTo>
                <a:cubicBezTo>
                  <a:pt x="8720970" y="2771108"/>
                  <a:pt x="8749345" y="2757447"/>
                  <a:pt x="8708995" y="2762489"/>
                </a:cubicBezTo>
                <a:cubicBezTo>
                  <a:pt x="8672757" y="2782024"/>
                  <a:pt x="8640293" y="2765584"/>
                  <a:pt x="8597219" y="2771061"/>
                </a:cubicBezTo>
                <a:lnTo>
                  <a:pt x="8526378" y="2756219"/>
                </a:lnTo>
                <a:lnTo>
                  <a:pt x="8512131" y="2762134"/>
                </a:lnTo>
                <a:lnTo>
                  <a:pt x="8507315" y="2765135"/>
                </a:lnTo>
                <a:cubicBezTo>
                  <a:pt x="8503797" y="2766912"/>
                  <a:pt x="8501196" y="2767723"/>
                  <a:pt x="8499116" y="2767873"/>
                </a:cubicBezTo>
                <a:lnTo>
                  <a:pt x="8498742" y="2767694"/>
                </a:lnTo>
                <a:lnTo>
                  <a:pt x="8491397" y="2770744"/>
                </a:lnTo>
                <a:lnTo>
                  <a:pt x="8368330" y="2784786"/>
                </a:lnTo>
                <a:cubicBezTo>
                  <a:pt x="8363173" y="2786811"/>
                  <a:pt x="8358881" y="2786463"/>
                  <a:pt x="8354947" y="2784980"/>
                </a:cubicBezTo>
                <a:lnTo>
                  <a:pt x="8321252" y="2801558"/>
                </a:lnTo>
                <a:lnTo>
                  <a:pt x="8315581" y="2801884"/>
                </a:lnTo>
                <a:lnTo>
                  <a:pt x="8296322" y="2815779"/>
                </a:lnTo>
                <a:lnTo>
                  <a:pt x="8285424" y="2821602"/>
                </a:lnTo>
                <a:lnTo>
                  <a:pt x="8284298" y="2826045"/>
                </a:lnTo>
                <a:cubicBezTo>
                  <a:pt x="8281994" y="2829290"/>
                  <a:pt x="8277300" y="2831938"/>
                  <a:pt x="8267224" y="2833220"/>
                </a:cubicBezTo>
                <a:lnTo>
                  <a:pt x="8264525" y="2832990"/>
                </a:lnTo>
                <a:lnTo>
                  <a:pt x="8253181" y="2842833"/>
                </a:lnTo>
                <a:cubicBezTo>
                  <a:pt x="8250007" y="2846683"/>
                  <a:pt x="8247795" y="2850965"/>
                  <a:pt x="8246982" y="2855825"/>
                </a:cubicBezTo>
                <a:cubicBezTo>
                  <a:pt x="8182975" y="2852918"/>
                  <a:pt x="8148279" y="2887040"/>
                  <a:pt x="8091420" y="2901986"/>
                </a:cubicBezTo>
                <a:cubicBezTo>
                  <a:pt x="8026616" y="2925128"/>
                  <a:pt x="7968218" y="2946364"/>
                  <a:pt x="7906555" y="2943959"/>
                </a:cubicBezTo>
                <a:cubicBezTo>
                  <a:pt x="7836267" y="2958871"/>
                  <a:pt x="7782114" y="2961102"/>
                  <a:pt x="7719893" y="2969674"/>
                </a:cubicBezTo>
                <a:lnTo>
                  <a:pt x="7615495" y="2966203"/>
                </a:lnTo>
                <a:lnTo>
                  <a:pt x="7528691" y="2972031"/>
                </a:lnTo>
                <a:lnTo>
                  <a:pt x="7520719" y="2974584"/>
                </a:lnTo>
                <a:cubicBezTo>
                  <a:pt x="7515141" y="2975923"/>
                  <a:pt x="7511320" y="2976273"/>
                  <a:pt x="7508559" y="2975919"/>
                </a:cubicBezTo>
                <a:lnTo>
                  <a:pt x="7508188" y="2975592"/>
                </a:lnTo>
                <a:lnTo>
                  <a:pt x="7496943" y="2977544"/>
                </a:lnTo>
                <a:lnTo>
                  <a:pt x="7219707" y="2983651"/>
                </a:lnTo>
                <a:lnTo>
                  <a:pt x="7202249" y="2988201"/>
                </a:lnTo>
                <a:lnTo>
                  <a:pt x="7198152" y="2993559"/>
                </a:lnTo>
                <a:cubicBezTo>
                  <a:pt x="7193259" y="2997082"/>
                  <a:pt x="7185654" y="2999221"/>
                  <a:pt x="7171956" y="2998207"/>
                </a:cubicBezTo>
                <a:lnTo>
                  <a:pt x="7098136" y="3010435"/>
                </a:lnTo>
                <a:cubicBezTo>
                  <a:pt x="7062296" y="3011413"/>
                  <a:pt x="7051336" y="3012390"/>
                  <a:pt x="7019644" y="3010061"/>
                </a:cubicBezTo>
                <a:cubicBezTo>
                  <a:pt x="6938675" y="3020999"/>
                  <a:pt x="6944793" y="3045165"/>
                  <a:pt x="6905294" y="3039567"/>
                </a:cubicBezTo>
                <a:cubicBezTo>
                  <a:pt x="6873070" y="3034359"/>
                  <a:pt x="6789137" y="3053433"/>
                  <a:pt x="6709370" y="3067522"/>
                </a:cubicBezTo>
                <a:cubicBezTo>
                  <a:pt x="6650254" y="3076977"/>
                  <a:pt x="6629253" y="3091078"/>
                  <a:pt x="6550602" y="3096298"/>
                </a:cubicBezTo>
                <a:cubicBezTo>
                  <a:pt x="6473302" y="3140388"/>
                  <a:pt x="6410843" y="3116665"/>
                  <a:pt x="6318708" y="3143098"/>
                </a:cubicBezTo>
                <a:cubicBezTo>
                  <a:pt x="6298698" y="3158620"/>
                  <a:pt x="6210439" y="3141427"/>
                  <a:pt x="6169822" y="3145185"/>
                </a:cubicBezTo>
                <a:cubicBezTo>
                  <a:pt x="6129203" y="3148943"/>
                  <a:pt x="6091688" y="3162491"/>
                  <a:pt x="6074996" y="3165647"/>
                </a:cubicBezTo>
                <a:lnTo>
                  <a:pt x="6069677" y="3164110"/>
                </a:lnTo>
                <a:lnTo>
                  <a:pt x="6049786" y="3164793"/>
                </a:lnTo>
                <a:lnTo>
                  <a:pt x="6042433" y="3156444"/>
                </a:lnTo>
                <a:lnTo>
                  <a:pt x="6011238" y="3151351"/>
                </a:lnTo>
                <a:cubicBezTo>
                  <a:pt x="5999830" y="3150764"/>
                  <a:pt x="5971276" y="3151677"/>
                  <a:pt x="5958523" y="3154995"/>
                </a:cubicBezTo>
                <a:lnTo>
                  <a:pt x="5760067" y="3170687"/>
                </a:lnTo>
                <a:lnTo>
                  <a:pt x="5628108" y="3171710"/>
                </a:lnTo>
                <a:lnTo>
                  <a:pt x="5472054" y="3157690"/>
                </a:lnTo>
                <a:cubicBezTo>
                  <a:pt x="5479284" y="3144662"/>
                  <a:pt x="5440157" y="3158728"/>
                  <a:pt x="5433909" y="3146437"/>
                </a:cubicBezTo>
                <a:cubicBezTo>
                  <a:pt x="5430517" y="3136405"/>
                  <a:pt x="5392976" y="3131721"/>
                  <a:pt x="5382817" y="3128735"/>
                </a:cubicBezTo>
                <a:lnTo>
                  <a:pt x="5262912" y="3108318"/>
                </a:lnTo>
                <a:cubicBezTo>
                  <a:pt x="5252746" y="3108134"/>
                  <a:pt x="5231699" y="3099824"/>
                  <a:pt x="5224109" y="3097194"/>
                </a:cubicBezTo>
                <a:lnTo>
                  <a:pt x="5175808" y="3094204"/>
                </a:lnTo>
                <a:lnTo>
                  <a:pt x="5157702" y="3086981"/>
                </a:lnTo>
                <a:lnTo>
                  <a:pt x="5143747" y="3083581"/>
                </a:lnTo>
                <a:lnTo>
                  <a:pt x="5140744" y="3081480"/>
                </a:lnTo>
                <a:cubicBezTo>
                  <a:pt x="5135026" y="3077440"/>
                  <a:pt x="5129229" y="3073629"/>
                  <a:pt x="5122807" y="3070627"/>
                </a:cubicBezTo>
                <a:cubicBezTo>
                  <a:pt x="5109467" y="3099246"/>
                  <a:pt x="5066004" y="3049810"/>
                  <a:pt x="5066938" y="3077198"/>
                </a:cubicBezTo>
                <a:cubicBezTo>
                  <a:pt x="5029345" y="3065682"/>
                  <a:pt x="5040096" y="3094771"/>
                  <a:pt x="5012662" y="3060817"/>
                </a:cubicBezTo>
                <a:cubicBezTo>
                  <a:pt x="4938174" y="3061200"/>
                  <a:pt x="4917504" y="3074207"/>
                  <a:pt x="4841589" y="3036800"/>
                </a:cubicBezTo>
                <a:cubicBezTo>
                  <a:pt x="4807890" y="3020158"/>
                  <a:pt x="4785258" y="3009012"/>
                  <a:pt x="4763595" y="3009032"/>
                </a:cubicBezTo>
                <a:cubicBezTo>
                  <a:pt x="4742475" y="3004532"/>
                  <a:pt x="4730631" y="3001709"/>
                  <a:pt x="4724334" y="3000018"/>
                </a:cubicBezTo>
                <a:lnTo>
                  <a:pt x="4722324" y="2999269"/>
                </a:lnTo>
                <a:lnTo>
                  <a:pt x="4723259" y="2999058"/>
                </a:lnTo>
                <a:cubicBezTo>
                  <a:pt x="4722296" y="2998416"/>
                  <a:pt x="4719415" y="2997810"/>
                  <a:pt x="4718350" y="2997788"/>
                </a:cubicBezTo>
                <a:lnTo>
                  <a:pt x="4722324" y="2999269"/>
                </a:lnTo>
                <a:lnTo>
                  <a:pt x="4716674" y="3000544"/>
                </a:lnTo>
                <a:cubicBezTo>
                  <a:pt x="4681300" y="2993588"/>
                  <a:pt x="4525895" y="2992780"/>
                  <a:pt x="4516962" y="2990642"/>
                </a:cubicBezTo>
                <a:cubicBezTo>
                  <a:pt x="4458971" y="2977530"/>
                  <a:pt x="4463810" y="2976789"/>
                  <a:pt x="4429691" y="2979991"/>
                </a:cubicBezTo>
                <a:cubicBezTo>
                  <a:pt x="4424455" y="2983362"/>
                  <a:pt x="4370126" y="2977068"/>
                  <a:pt x="4364023" y="2978645"/>
                </a:cubicBezTo>
                <a:lnTo>
                  <a:pt x="4318114" y="2985260"/>
                </a:lnTo>
                <a:lnTo>
                  <a:pt x="4316258" y="2983919"/>
                </a:lnTo>
                <a:cubicBezTo>
                  <a:pt x="4307275" y="2980548"/>
                  <a:pt x="4301145" y="2980549"/>
                  <a:pt x="4296292" y="2982040"/>
                </a:cubicBezTo>
                <a:lnTo>
                  <a:pt x="4291212" y="2984957"/>
                </a:lnTo>
                <a:lnTo>
                  <a:pt x="4277290" y="2984711"/>
                </a:lnTo>
                <a:lnTo>
                  <a:pt x="4249265" y="2987035"/>
                </a:lnTo>
                <a:lnTo>
                  <a:pt x="4203199" y="2984240"/>
                </a:lnTo>
                <a:cubicBezTo>
                  <a:pt x="4203096" y="2983820"/>
                  <a:pt x="4202995" y="2983401"/>
                  <a:pt x="4202893" y="2982981"/>
                </a:cubicBezTo>
                <a:cubicBezTo>
                  <a:pt x="4201267" y="2980144"/>
                  <a:pt x="4198292" y="2978025"/>
                  <a:pt x="4192396" y="2977347"/>
                </a:cubicBezTo>
                <a:cubicBezTo>
                  <a:pt x="4205365" y="2960058"/>
                  <a:pt x="4162425" y="2961953"/>
                  <a:pt x="4143893" y="2961482"/>
                </a:cubicBezTo>
                <a:cubicBezTo>
                  <a:pt x="4125868" y="2954416"/>
                  <a:pt x="4100250" y="2940836"/>
                  <a:pt x="4084245" y="2934949"/>
                </a:cubicBezTo>
                <a:lnTo>
                  <a:pt x="4075694" y="2934114"/>
                </a:lnTo>
                <a:cubicBezTo>
                  <a:pt x="4075655" y="2934013"/>
                  <a:pt x="4075614" y="2933914"/>
                  <a:pt x="4075575" y="2933815"/>
                </a:cubicBezTo>
                <a:cubicBezTo>
                  <a:pt x="4073829" y="2933031"/>
                  <a:pt x="4071057" y="2932530"/>
                  <a:pt x="4066658" y="2932371"/>
                </a:cubicBezTo>
                <a:lnTo>
                  <a:pt x="4060102" y="2932589"/>
                </a:lnTo>
                <a:lnTo>
                  <a:pt x="4043512" y="2930968"/>
                </a:lnTo>
                <a:lnTo>
                  <a:pt x="4038145" y="2928534"/>
                </a:lnTo>
                <a:lnTo>
                  <a:pt x="4036511" y="2924867"/>
                </a:lnTo>
                <a:lnTo>
                  <a:pt x="4034926" y="2925102"/>
                </a:lnTo>
                <a:cubicBezTo>
                  <a:pt x="4022576" y="2929966"/>
                  <a:pt x="4018025" y="2938342"/>
                  <a:pt x="4005686" y="2912534"/>
                </a:cubicBezTo>
                <a:lnTo>
                  <a:pt x="3937994" y="2895077"/>
                </a:lnTo>
                <a:cubicBezTo>
                  <a:pt x="3921658" y="2902801"/>
                  <a:pt x="3909686" y="2898112"/>
                  <a:pt x="3898423" y="2889422"/>
                </a:cubicBezTo>
                <a:cubicBezTo>
                  <a:pt x="3862243" y="2889918"/>
                  <a:pt x="3830779" y="2876048"/>
                  <a:pt x="3790908" y="2869184"/>
                </a:cubicBezTo>
                <a:cubicBezTo>
                  <a:pt x="3742158" y="2854478"/>
                  <a:pt x="3726280" y="2852501"/>
                  <a:pt x="3683661" y="2845261"/>
                </a:cubicBezTo>
                <a:lnTo>
                  <a:pt x="3611183" y="2812990"/>
                </a:lnTo>
                <a:lnTo>
                  <a:pt x="3605003" y="2814352"/>
                </a:lnTo>
                <a:cubicBezTo>
                  <a:pt x="3600731" y="2814971"/>
                  <a:pt x="3597877" y="2814971"/>
                  <a:pt x="3595884" y="2814516"/>
                </a:cubicBezTo>
                <a:lnTo>
                  <a:pt x="3595649" y="2814247"/>
                </a:lnTo>
                <a:lnTo>
                  <a:pt x="3587126" y="2814937"/>
                </a:lnTo>
                <a:cubicBezTo>
                  <a:pt x="3572774" y="2816728"/>
                  <a:pt x="3550540" y="2802529"/>
                  <a:pt x="3537283" y="2805238"/>
                </a:cubicBezTo>
                <a:cubicBezTo>
                  <a:pt x="3515092" y="2800942"/>
                  <a:pt x="3489773" y="2807207"/>
                  <a:pt x="3474371" y="2801577"/>
                </a:cubicBezTo>
                <a:lnTo>
                  <a:pt x="3401876" y="2789529"/>
                </a:lnTo>
                <a:lnTo>
                  <a:pt x="3365036" y="2806481"/>
                </a:lnTo>
                <a:cubicBezTo>
                  <a:pt x="3361007" y="2808779"/>
                  <a:pt x="3355145" y="2809857"/>
                  <a:pt x="3345174" y="2808163"/>
                </a:cubicBezTo>
                <a:lnTo>
                  <a:pt x="3342846" y="2807188"/>
                </a:lnTo>
                <a:cubicBezTo>
                  <a:pt x="3337528" y="2809659"/>
                  <a:pt x="3296694" y="2810789"/>
                  <a:pt x="3263504" y="2813065"/>
                </a:cubicBezTo>
                <a:cubicBezTo>
                  <a:pt x="3210873" y="2815406"/>
                  <a:pt x="3204538" y="2823378"/>
                  <a:pt x="3143704" y="2820840"/>
                </a:cubicBezTo>
                <a:cubicBezTo>
                  <a:pt x="3083839" y="2822069"/>
                  <a:pt x="3073438" y="2828075"/>
                  <a:pt x="3031439" y="2823483"/>
                </a:cubicBezTo>
                <a:lnTo>
                  <a:pt x="2782717" y="2845304"/>
                </a:lnTo>
                <a:cubicBezTo>
                  <a:pt x="2720447" y="2872959"/>
                  <a:pt x="2718750" y="2842390"/>
                  <a:pt x="2647675" y="2855840"/>
                </a:cubicBezTo>
                <a:cubicBezTo>
                  <a:pt x="2583664" y="2795905"/>
                  <a:pt x="2609849" y="2834173"/>
                  <a:pt x="2569176" y="2829599"/>
                </a:cubicBezTo>
                <a:lnTo>
                  <a:pt x="2444403" y="2843500"/>
                </a:lnTo>
                <a:cubicBezTo>
                  <a:pt x="2412730" y="2860060"/>
                  <a:pt x="2355175" y="2829971"/>
                  <a:pt x="2316260" y="2851967"/>
                </a:cubicBezTo>
                <a:cubicBezTo>
                  <a:pt x="2277148" y="2852505"/>
                  <a:pt x="2234330" y="2848310"/>
                  <a:pt x="2209726" y="2846734"/>
                </a:cubicBezTo>
                <a:cubicBezTo>
                  <a:pt x="2172984" y="2843077"/>
                  <a:pt x="2131016" y="2834145"/>
                  <a:pt x="2095813" y="2830023"/>
                </a:cubicBezTo>
                <a:cubicBezTo>
                  <a:pt x="2078687" y="2843632"/>
                  <a:pt x="2046700" y="2821328"/>
                  <a:pt x="1998504" y="2822003"/>
                </a:cubicBezTo>
                <a:cubicBezTo>
                  <a:pt x="1979851" y="2837650"/>
                  <a:pt x="1965997" y="2822267"/>
                  <a:pt x="1929320" y="2843948"/>
                </a:cubicBezTo>
                <a:cubicBezTo>
                  <a:pt x="1927506" y="2842156"/>
                  <a:pt x="1925308" y="2840529"/>
                  <a:pt x="1922798" y="2839117"/>
                </a:cubicBezTo>
                <a:cubicBezTo>
                  <a:pt x="1908224" y="2830923"/>
                  <a:pt x="1886476" y="2831636"/>
                  <a:pt x="1874228" y="2840712"/>
                </a:cubicBezTo>
                <a:cubicBezTo>
                  <a:pt x="1844711" y="2855471"/>
                  <a:pt x="1815838" y="2863248"/>
                  <a:pt x="1787803" y="2868334"/>
                </a:cubicBezTo>
                <a:lnTo>
                  <a:pt x="1739352" y="2863283"/>
                </a:lnTo>
                <a:cubicBezTo>
                  <a:pt x="1720756" y="2859717"/>
                  <a:pt x="1697809" y="2850808"/>
                  <a:pt x="1676219" y="2846934"/>
                </a:cubicBezTo>
                <a:cubicBezTo>
                  <a:pt x="1653856" y="2845729"/>
                  <a:pt x="1629782" y="2852334"/>
                  <a:pt x="1609817" y="2840037"/>
                </a:cubicBezTo>
                <a:cubicBezTo>
                  <a:pt x="1570834" y="2828361"/>
                  <a:pt x="1525521" y="2848516"/>
                  <a:pt x="1497258" y="2814447"/>
                </a:cubicBezTo>
                <a:cubicBezTo>
                  <a:pt x="1419429" y="2799738"/>
                  <a:pt x="1265224" y="2779725"/>
                  <a:pt x="1151127" y="2765012"/>
                </a:cubicBezTo>
                <a:cubicBezTo>
                  <a:pt x="1044820" y="2755201"/>
                  <a:pt x="911490" y="2756949"/>
                  <a:pt x="859417" y="2755579"/>
                </a:cubicBezTo>
                <a:lnTo>
                  <a:pt x="838688" y="2756792"/>
                </a:lnTo>
                <a:cubicBezTo>
                  <a:pt x="829380" y="2753383"/>
                  <a:pt x="823010" y="2753358"/>
                  <a:pt x="817957" y="2754828"/>
                </a:cubicBezTo>
                <a:lnTo>
                  <a:pt x="812654" y="2757722"/>
                </a:lnTo>
                <a:lnTo>
                  <a:pt x="721195" y="2756632"/>
                </a:lnTo>
                <a:cubicBezTo>
                  <a:pt x="721095" y="2756212"/>
                  <a:pt x="720991" y="2755791"/>
                  <a:pt x="720890" y="2755370"/>
                </a:cubicBezTo>
                <a:cubicBezTo>
                  <a:pt x="719222" y="2752527"/>
                  <a:pt x="716144" y="2750395"/>
                  <a:pt x="710023" y="2749693"/>
                </a:cubicBezTo>
                <a:cubicBezTo>
                  <a:pt x="689532" y="2741604"/>
                  <a:pt x="619665" y="2714421"/>
                  <a:pt x="597940" y="2706835"/>
                </a:cubicBezTo>
                <a:cubicBezTo>
                  <a:pt x="587430" y="2706236"/>
                  <a:pt x="583862" y="2704593"/>
                  <a:pt x="579683" y="2704183"/>
                </a:cubicBezTo>
                <a:lnTo>
                  <a:pt x="572865" y="2704372"/>
                </a:lnTo>
                <a:cubicBezTo>
                  <a:pt x="550627" y="2698066"/>
                  <a:pt x="474197" y="2673651"/>
                  <a:pt x="446247" y="2666342"/>
                </a:cubicBezTo>
                <a:cubicBezTo>
                  <a:pt x="429213" y="2673994"/>
                  <a:pt x="416808" y="2669256"/>
                  <a:pt x="405163" y="2660519"/>
                </a:cubicBezTo>
                <a:cubicBezTo>
                  <a:pt x="367566" y="2660861"/>
                  <a:pt x="334968" y="2646856"/>
                  <a:pt x="293583" y="2639823"/>
                </a:cubicBezTo>
                <a:lnTo>
                  <a:pt x="119529" y="2588018"/>
                </a:lnTo>
                <a:cubicBezTo>
                  <a:pt x="73377" y="2578908"/>
                  <a:pt x="36403" y="2586550"/>
                  <a:pt x="16674" y="2585162"/>
                </a:cubicBezTo>
                <a:lnTo>
                  <a:pt x="1150" y="2579693"/>
                </a:lnTo>
                <a:cubicBezTo>
                  <a:pt x="-1438" y="2323697"/>
                  <a:pt x="1148" y="1341304"/>
                  <a:pt x="1148" y="1049184"/>
                </a:cubicBezTo>
                <a:lnTo>
                  <a:pt x="1148"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9CAE33-32BE-4414-93DD-D75FA16C6E7E}"/>
              </a:ext>
            </a:extLst>
          </p:cNvPr>
          <p:cNvSpPr>
            <a:spLocks noGrp="1"/>
          </p:cNvSpPr>
          <p:nvPr>
            <p:ph type="title"/>
          </p:nvPr>
        </p:nvSpPr>
        <p:spPr>
          <a:xfrm>
            <a:off x="1137036" y="548640"/>
            <a:ext cx="9916632" cy="1188720"/>
          </a:xfrm>
        </p:spPr>
        <p:txBody>
          <a:bodyPr>
            <a:normAutofit/>
          </a:bodyPr>
          <a:lstStyle/>
          <a:p>
            <a:r>
              <a:rPr lang="en-US" altLang="zh-CN" dirty="0">
                <a:solidFill>
                  <a:schemeClr val="tx1">
                    <a:lumMod val="85000"/>
                    <a:lumOff val="15000"/>
                  </a:schemeClr>
                </a:solidFill>
              </a:rPr>
              <a:t>Overview</a:t>
            </a:r>
            <a:endParaRPr lang="en-US" dirty="0">
              <a:solidFill>
                <a:schemeClr val="tx1">
                  <a:lumMod val="85000"/>
                  <a:lumOff val="15000"/>
                </a:schemeClr>
              </a:solidFill>
            </a:endParaRPr>
          </a:p>
        </p:txBody>
      </p:sp>
      <p:sp>
        <p:nvSpPr>
          <p:cNvPr id="3" name="Content Placeholder 2">
            <a:extLst>
              <a:ext uri="{FF2B5EF4-FFF2-40B4-BE49-F238E27FC236}">
                <a16:creationId xmlns:a16="http://schemas.microsoft.com/office/drawing/2014/main" id="{8485CB45-24AF-4CAE-B4B4-22F4284B2D5E}"/>
              </a:ext>
            </a:extLst>
          </p:cNvPr>
          <p:cNvSpPr>
            <a:spLocks noGrp="1"/>
          </p:cNvSpPr>
          <p:nvPr>
            <p:ph idx="1"/>
          </p:nvPr>
        </p:nvSpPr>
        <p:spPr>
          <a:xfrm>
            <a:off x="2503257" y="2200059"/>
            <a:ext cx="8276026" cy="3685156"/>
          </a:xfrm>
        </p:spPr>
        <p:txBody>
          <a:bodyPr anchor="ctr">
            <a:normAutofit/>
          </a:bodyPr>
          <a:lstStyle/>
          <a:p>
            <a:r>
              <a:rPr lang="en-US" altLang="zh-CN" sz="2500" dirty="0">
                <a:solidFill>
                  <a:schemeClr val="tx1">
                    <a:lumMod val="85000"/>
                    <a:lumOff val="15000"/>
                  </a:schemeClr>
                </a:solidFill>
              </a:rPr>
              <a:t>Introduction</a:t>
            </a:r>
            <a:endParaRPr lang="en-US" sz="2500" dirty="0">
              <a:solidFill>
                <a:schemeClr val="tx1">
                  <a:lumMod val="85000"/>
                  <a:lumOff val="15000"/>
                </a:schemeClr>
              </a:solidFill>
            </a:endParaRPr>
          </a:p>
          <a:p>
            <a:r>
              <a:rPr lang="en-US" altLang="zh-CN" sz="2500" dirty="0">
                <a:solidFill>
                  <a:schemeClr val="tx1">
                    <a:lumMod val="85000"/>
                    <a:lumOff val="15000"/>
                  </a:schemeClr>
                </a:solidFill>
              </a:rPr>
              <a:t>Data</a:t>
            </a:r>
            <a:r>
              <a:rPr lang="zh-CN" altLang="en-US" sz="2500" dirty="0">
                <a:solidFill>
                  <a:schemeClr val="tx1">
                    <a:lumMod val="85000"/>
                    <a:lumOff val="15000"/>
                  </a:schemeClr>
                </a:solidFill>
              </a:rPr>
              <a:t> </a:t>
            </a:r>
            <a:r>
              <a:rPr lang="en-US" altLang="zh-CN" sz="2500" dirty="0">
                <a:solidFill>
                  <a:schemeClr val="tx1">
                    <a:lumMod val="85000"/>
                    <a:lumOff val="15000"/>
                  </a:schemeClr>
                </a:solidFill>
              </a:rPr>
              <a:t>Preparation</a:t>
            </a:r>
          </a:p>
          <a:p>
            <a:r>
              <a:rPr lang="en-US" sz="2500" dirty="0">
                <a:solidFill>
                  <a:schemeClr val="tx1">
                    <a:lumMod val="85000"/>
                    <a:lumOff val="15000"/>
                  </a:schemeClr>
                </a:solidFill>
              </a:rPr>
              <a:t>Modeling and optimization</a:t>
            </a:r>
          </a:p>
          <a:p>
            <a:r>
              <a:rPr lang="en-US" altLang="zh-CN" sz="2500" dirty="0">
                <a:solidFill>
                  <a:schemeClr val="tx1">
                    <a:lumMod val="85000"/>
                    <a:lumOff val="15000"/>
                  </a:schemeClr>
                </a:solidFill>
              </a:rPr>
              <a:t>Conclusion </a:t>
            </a:r>
            <a:endParaRPr lang="en-US" sz="2500" dirty="0">
              <a:solidFill>
                <a:schemeClr val="tx1">
                  <a:lumMod val="85000"/>
                  <a:lumOff val="15000"/>
                </a:schemeClr>
              </a:solidFill>
            </a:endParaRPr>
          </a:p>
          <a:p>
            <a:endParaRPr lang="en-US" sz="2500" dirty="0">
              <a:solidFill>
                <a:schemeClr val="tx1">
                  <a:lumMod val="85000"/>
                  <a:lumOff val="15000"/>
                </a:schemeClr>
              </a:solidFill>
            </a:endParaRPr>
          </a:p>
        </p:txBody>
      </p:sp>
    </p:spTree>
    <p:extLst>
      <p:ext uri="{BB962C8B-B14F-4D97-AF65-F5344CB8AC3E}">
        <p14:creationId xmlns:p14="http://schemas.microsoft.com/office/powerpoint/2010/main" val="1175953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CAE33-32BE-4414-93DD-D75FA16C6E7E}"/>
              </a:ext>
            </a:extLst>
          </p:cNvPr>
          <p:cNvSpPr>
            <a:spLocks noGrp="1"/>
          </p:cNvSpPr>
          <p:nvPr>
            <p:ph type="title"/>
          </p:nvPr>
        </p:nvSpPr>
        <p:spPr>
          <a:xfrm>
            <a:off x="1137036" y="548640"/>
            <a:ext cx="9916632" cy="1188720"/>
          </a:xfrm>
        </p:spPr>
        <p:txBody>
          <a:bodyPr>
            <a:normAutofit/>
          </a:bodyPr>
          <a:lstStyle/>
          <a:p>
            <a:r>
              <a:rPr lang="en-US">
                <a:solidFill>
                  <a:schemeClr val="tx1">
                    <a:lumMod val="85000"/>
                    <a:lumOff val="15000"/>
                  </a:schemeClr>
                </a:solidFill>
              </a:rPr>
              <a:t>Introduction </a:t>
            </a:r>
          </a:p>
        </p:txBody>
      </p:sp>
      <p:sp>
        <p:nvSpPr>
          <p:cNvPr id="3" name="Content Placeholder 2">
            <a:extLst>
              <a:ext uri="{FF2B5EF4-FFF2-40B4-BE49-F238E27FC236}">
                <a16:creationId xmlns:a16="http://schemas.microsoft.com/office/drawing/2014/main" id="{8485CB45-24AF-4CAE-B4B4-22F4284B2D5E}"/>
              </a:ext>
            </a:extLst>
          </p:cNvPr>
          <p:cNvSpPr>
            <a:spLocks noGrp="1"/>
          </p:cNvSpPr>
          <p:nvPr>
            <p:ph idx="1"/>
          </p:nvPr>
        </p:nvSpPr>
        <p:spPr>
          <a:xfrm>
            <a:off x="1957987" y="2431767"/>
            <a:ext cx="8276026" cy="3685156"/>
          </a:xfrm>
        </p:spPr>
        <p:txBody>
          <a:bodyPr anchor="ctr">
            <a:normAutofit/>
          </a:bodyPr>
          <a:lstStyle/>
          <a:p>
            <a:r>
              <a:rPr lang="en-US" sz="2000">
                <a:solidFill>
                  <a:schemeClr val="tx1">
                    <a:lumMod val="85000"/>
                    <a:lumOff val="15000"/>
                  </a:schemeClr>
                </a:solidFill>
              </a:rPr>
              <a:t>With everyday schedules, there is less time to finish a movie </a:t>
            </a:r>
          </a:p>
          <a:p>
            <a:r>
              <a:rPr lang="en-US" sz="2000">
                <a:solidFill>
                  <a:schemeClr val="tx1">
                    <a:lumMod val="85000"/>
                    <a:lumOff val="15000"/>
                  </a:schemeClr>
                </a:solidFill>
              </a:rPr>
              <a:t>However, what if there was a way to save all that time by choosing to read movie reviews </a:t>
            </a:r>
          </a:p>
          <a:p>
            <a:r>
              <a:rPr lang="en-US" sz="2000">
                <a:solidFill>
                  <a:schemeClr val="tx1">
                    <a:lumMod val="85000"/>
                    <a:lumOff val="15000"/>
                  </a:schemeClr>
                </a:solidFill>
              </a:rPr>
              <a:t>Making it possible to have a high accuracy on sentiment prediction of movie reviews could go a long way in saving time </a:t>
            </a:r>
          </a:p>
          <a:p>
            <a:r>
              <a:rPr lang="en-US" sz="2000">
                <a:solidFill>
                  <a:schemeClr val="tx1">
                    <a:lumMod val="85000"/>
                    <a:lumOff val="15000"/>
                  </a:schemeClr>
                </a:solidFill>
              </a:rPr>
              <a:t>One would not need to read each single review and find other people’s attitude on the movies </a:t>
            </a:r>
          </a:p>
          <a:p>
            <a:r>
              <a:rPr lang="en-US" sz="2000">
                <a:solidFill>
                  <a:schemeClr val="tx1">
                    <a:lumMod val="85000"/>
                    <a:lumOff val="15000"/>
                  </a:schemeClr>
                </a:solidFill>
              </a:rPr>
              <a:t>We achieved possibility by training a multi-layer neural network with IMDB data </a:t>
            </a:r>
          </a:p>
        </p:txBody>
      </p:sp>
    </p:spTree>
    <p:extLst>
      <p:ext uri="{BB962C8B-B14F-4D97-AF65-F5344CB8AC3E}">
        <p14:creationId xmlns:p14="http://schemas.microsoft.com/office/powerpoint/2010/main" val="17965994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26EE4FD-480F-42A5-9FEB-DA630457CF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5">
            <a:extLst>
              <a:ext uri="{FF2B5EF4-FFF2-40B4-BE49-F238E27FC236}">
                <a16:creationId xmlns:a16="http://schemas.microsoft.com/office/drawing/2014/main" id="{A187062F-BE14-42FC-B06A-607DB23849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42688" y="1766812"/>
            <a:ext cx="822493" cy="4232692"/>
          </a:xfrm>
          <a:custGeom>
            <a:avLst/>
            <a:gdLst>
              <a:gd name="T0" fmla="*/ 491 w 491"/>
              <a:gd name="T1" fmla="*/ 2247 h 2732"/>
              <a:gd name="T2" fmla="*/ 0 w 491"/>
              <a:gd name="T3" fmla="*/ 2732 h 2732"/>
              <a:gd name="T4" fmla="*/ 0 w 491"/>
              <a:gd name="T5" fmla="*/ 486 h 2732"/>
              <a:gd name="T6" fmla="*/ 491 w 491"/>
              <a:gd name="T7" fmla="*/ 0 h 2732"/>
              <a:gd name="T8" fmla="*/ 491 w 491"/>
              <a:gd name="T9" fmla="*/ 2247 h 2732"/>
            </a:gdLst>
            <a:ahLst/>
            <a:cxnLst>
              <a:cxn ang="0">
                <a:pos x="T0" y="T1"/>
              </a:cxn>
              <a:cxn ang="0">
                <a:pos x="T2" y="T3"/>
              </a:cxn>
              <a:cxn ang="0">
                <a:pos x="T4" y="T5"/>
              </a:cxn>
              <a:cxn ang="0">
                <a:pos x="T6" y="T7"/>
              </a:cxn>
              <a:cxn ang="0">
                <a:pos x="T8" y="T9"/>
              </a:cxn>
            </a:cxnLst>
            <a:rect l="0" t="0" r="r" b="b"/>
            <a:pathLst>
              <a:path w="491" h="2732">
                <a:moveTo>
                  <a:pt x="491" y="2247"/>
                </a:moveTo>
                <a:lnTo>
                  <a:pt x="0" y="2732"/>
                </a:lnTo>
                <a:lnTo>
                  <a:pt x="0" y="486"/>
                </a:lnTo>
                <a:lnTo>
                  <a:pt x="491" y="0"/>
                </a:lnTo>
                <a:lnTo>
                  <a:pt x="491" y="224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
            <a:extLst>
              <a:ext uri="{FF2B5EF4-FFF2-40B4-BE49-F238E27FC236}">
                <a16:creationId xmlns:a16="http://schemas.microsoft.com/office/drawing/2014/main" id="{731FE21B-2A45-4BF5-8B03-E12341988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42689" y="1423780"/>
            <a:ext cx="687754" cy="3820236"/>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7">
            <a:extLst>
              <a:ext uri="{FF2B5EF4-FFF2-40B4-BE49-F238E27FC236}">
                <a16:creationId xmlns:a16="http://schemas.microsoft.com/office/drawing/2014/main" id="{2DC5A94D-79ED-48F5-9DC5-96CBB507C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183243" y="1239381"/>
            <a:ext cx="347200" cy="3699705"/>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Rectangle 8">
            <a:extLst>
              <a:ext uri="{FF2B5EF4-FFF2-40B4-BE49-F238E27FC236}">
                <a16:creationId xmlns:a16="http://schemas.microsoft.com/office/drawing/2014/main" id="{93A3D4BE-AF25-4F9A-9C29-1145CCE24A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183242" y="1230651"/>
            <a:ext cx="10208658" cy="353107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A96E28A1-1FEA-443A-9AE3-30F60748CB35}"/>
              </a:ext>
            </a:extLst>
          </p:cNvPr>
          <p:cNvSpPr>
            <a:spLocks noGrp="1"/>
          </p:cNvSpPr>
          <p:nvPr>
            <p:ph type="title"/>
          </p:nvPr>
        </p:nvSpPr>
        <p:spPr>
          <a:xfrm>
            <a:off x="1870997" y="1607809"/>
            <a:ext cx="9236026" cy="2876680"/>
          </a:xfrm>
        </p:spPr>
        <p:txBody>
          <a:bodyPr vert="horz" lIns="91440" tIns="45720" rIns="91440" bIns="45720" rtlCol="0" anchor="b">
            <a:normAutofit/>
          </a:bodyPr>
          <a:lstStyle/>
          <a:p>
            <a:r>
              <a:rPr lang="en-US" sz="6600" kern="1200">
                <a:solidFill>
                  <a:srgbClr val="FFFFFF"/>
                </a:solidFill>
                <a:latin typeface="+mj-lt"/>
                <a:ea typeface="+mj-ea"/>
                <a:cs typeface="+mj-cs"/>
              </a:rPr>
              <a:t>Data Preparation</a:t>
            </a:r>
          </a:p>
        </p:txBody>
      </p:sp>
      <p:sp>
        <p:nvSpPr>
          <p:cNvPr id="3" name="Text Placeholder 2">
            <a:extLst>
              <a:ext uri="{FF2B5EF4-FFF2-40B4-BE49-F238E27FC236}">
                <a16:creationId xmlns:a16="http://schemas.microsoft.com/office/drawing/2014/main" id="{818E8923-33FD-4585-8DA0-E3241B7D708D}"/>
              </a:ext>
            </a:extLst>
          </p:cNvPr>
          <p:cNvSpPr>
            <a:spLocks noGrp="1"/>
          </p:cNvSpPr>
          <p:nvPr>
            <p:ph type="body" idx="1"/>
          </p:nvPr>
        </p:nvSpPr>
        <p:spPr>
          <a:xfrm>
            <a:off x="1987499" y="4810308"/>
            <a:ext cx="8742414" cy="1847667"/>
          </a:xfrm>
        </p:spPr>
        <p:txBody>
          <a:bodyPr vert="horz" lIns="91440" tIns="45720" rIns="91440" bIns="45720" rtlCol="0">
            <a:normAutofit/>
          </a:bodyPr>
          <a:lstStyle/>
          <a:p>
            <a:pPr marL="342900" indent="-342900">
              <a:buFont typeface="Arial" panose="020B0604020202020204" pitchFamily="34" charset="0"/>
              <a:buChar char="•"/>
            </a:pPr>
            <a:r>
              <a:rPr lang="en-US" sz="2000" kern="1200" dirty="0">
                <a:solidFill>
                  <a:schemeClr val="tx1"/>
                </a:solidFill>
                <a:latin typeface="+mn-lt"/>
                <a:ea typeface="+mn-ea"/>
                <a:cs typeface="+mn-cs"/>
              </a:rPr>
              <a:t>Dataset</a:t>
            </a:r>
          </a:p>
          <a:p>
            <a:pPr marL="342900" indent="-342900">
              <a:buFont typeface="Arial" panose="020B0604020202020204" pitchFamily="34" charset="0"/>
              <a:buChar char="•"/>
            </a:pPr>
            <a:r>
              <a:rPr lang="en-US" sz="2000" dirty="0">
                <a:solidFill>
                  <a:schemeClr val="tx1"/>
                </a:solidFill>
              </a:rPr>
              <a:t>Coded data</a:t>
            </a:r>
          </a:p>
          <a:p>
            <a:pPr marL="342900" indent="-342900">
              <a:buFont typeface="Arial" panose="020B0604020202020204" pitchFamily="34" charset="0"/>
              <a:buChar char="•"/>
            </a:pPr>
            <a:r>
              <a:rPr lang="en-US" sz="2000" kern="1200" dirty="0">
                <a:solidFill>
                  <a:schemeClr val="tx1"/>
                </a:solidFill>
                <a:latin typeface="+mn-lt"/>
                <a:ea typeface="+mn-ea"/>
                <a:cs typeface="+mn-cs"/>
              </a:rPr>
              <a:t>Validation of dataset</a:t>
            </a:r>
          </a:p>
          <a:p>
            <a:pPr marL="342900" indent="-342900">
              <a:buFont typeface="Arial" panose="020B0604020202020204" pitchFamily="34" charset="0"/>
              <a:buChar char="•"/>
            </a:pPr>
            <a:r>
              <a:rPr lang="en-US" sz="2000" dirty="0">
                <a:solidFill>
                  <a:schemeClr val="tx1"/>
                </a:solidFill>
              </a:rPr>
              <a:t>Distribution of dataset</a:t>
            </a:r>
            <a:endParaRPr lang="en-US" sz="2000" kern="1200" dirty="0">
              <a:solidFill>
                <a:schemeClr val="tx1"/>
              </a:solidFill>
              <a:latin typeface="+mn-lt"/>
              <a:ea typeface="+mn-ea"/>
              <a:cs typeface="+mn-cs"/>
            </a:endParaRPr>
          </a:p>
        </p:txBody>
      </p:sp>
    </p:spTree>
    <p:extLst>
      <p:ext uri="{BB962C8B-B14F-4D97-AF65-F5344CB8AC3E}">
        <p14:creationId xmlns:p14="http://schemas.microsoft.com/office/powerpoint/2010/main" val="34274258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9">
            <a:extLst>
              <a:ext uri="{FF2B5EF4-FFF2-40B4-BE49-F238E27FC236}">
                <a16:creationId xmlns:a16="http://schemas.microsoft.com/office/drawing/2014/main" id="{13EFA6C3-82DC-4131-9929-2523E6FD0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E6EC6E-A331-4DE0-B356-F46F56702718}"/>
              </a:ext>
            </a:extLst>
          </p:cNvPr>
          <p:cNvSpPr>
            <a:spLocks noGrp="1"/>
          </p:cNvSpPr>
          <p:nvPr>
            <p:ph type="title"/>
          </p:nvPr>
        </p:nvSpPr>
        <p:spPr>
          <a:xfrm>
            <a:off x="5381625" y="609600"/>
            <a:ext cx="5816361" cy="1330839"/>
          </a:xfrm>
        </p:spPr>
        <p:txBody>
          <a:bodyPr vert="horz" lIns="91440" tIns="45720" rIns="91440" bIns="45720" rtlCol="0" anchor="ctr">
            <a:normAutofit/>
          </a:bodyPr>
          <a:lstStyle/>
          <a:p>
            <a:r>
              <a:rPr lang="en-US" kern="1200">
                <a:solidFill>
                  <a:schemeClr val="tx1"/>
                </a:solidFill>
                <a:latin typeface="+mj-lt"/>
                <a:ea typeface="+mj-ea"/>
                <a:cs typeface="+mj-cs"/>
              </a:rPr>
              <a:t>Dataset </a:t>
            </a:r>
          </a:p>
        </p:txBody>
      </p:sp>
      <p:sp>
        <p:nvSpPr>
          <p:cNvPr id="16" name="Freeform: Shape 11">
            <a:extLst>
              <a:ext uri="{FF2B5EF4-FFF2-40B4-BE49-F238E27FC236}">
                <a16:creationId xmlns:a16="http://schemas.microsoft.com/office/drawing/2014/main" id="{AEC9469E-14CA-4358-BABC-CBF836A614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869680" cy="767978"/>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048EB4C9-ACAF-4CCA-BA6E-9314431923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5753" y="6027658"/>
            <a:ext cx="7906247" cy="830343"/>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222191 w 6884912"/>
              <a:gd name="connsiteY58" fmla="*/ 307887 h 1161397"/>
              <a:gd name="connsiteX59" fmla="*/ 3227953 w 6884912"/>
              <a:gd name="connsiteY59" fmla="*/ 297650 h 1161397"/>
              <a:gd name="connsiteX60" fmla="*/ 3287859 w 6884912"/>
              <a:gd name="connsiteY60" fmla="*/ 287558 h 1161397"/>
              <a:gd name="connsiteX61" fmla="*/ 3510042 w 6884912"/>
              <a:gd name="connsiteY61" fmla="*/ 311820 h 1161397"/>
              <a:gd name="connsiteX62" fmla="*/ 3626773 w 6884912"/>
              <a:gd name="connsiteY62" fmla="*/ 290452 h 1161397"/>
              <a:gd name="connsiteX63" fmla="*/ 3666217 w 6884912"/>
              <a:gd name="connsiteY63" fmla="*/ 273255 h 1161397"/>
              <a:gd name="connsiteX64" fmla="*/ 3732427 w 6884912"/>
              <a:gd name="connsiteY64" fmla="*/ 245039 h 1161397"/>
              <a:gd name="connsiteX65" fmla="*/ 3777022 w 6884912"/>
              <a:gd name="connsiteY65" fmla="*/ 200276 h 1161397"/>
              <a:gd name="connsiteX66" fmla="*/ 3791246 w 6884912"/>
              <a:gd name="connsiteY66" fmla="*/ 189996 h 1161397"/>
              <a:gd name="connsiteX67" fmla="*/ 3819864 w 6884912"/>
              <a:gd name="connsiteY67" fmla="*/ 194605 h 1161397"/>
              <a:gd name="connsiteX68" fmla="*/ 3830398 w 6884912"/>
              <a:gd name="connsiteY68" fmla="*/ 188383 h 1161397"/>
              <a:gd name="connsiteX69" fmla="*/ 3834360 w 6884912"/>
              <a:gd name="connsiteY69" fmla="*/ 188992 h 1161397"/>
              <a:gd name="connsiteX70" fmla="*/ 3843715 w 6884912"/>
              <a:gd name="connsiteY70" fmla="*/ 188752 h 1161397"/>
              <a:gd name="connsiteX71" fmla="*/ 3842609 w 6884912"/>
              <a:gd name="connsiteY71" fmla="*/ 197386 h 1161397"/>
              <a:gd name="connsiteX72" fmla="*/ 3853961 w 6884912"/>
              <a:gd name="connsiteY72" fmla="*/ 213380 h 1161397"/>
              <a:gd name="connsiteX73" fmla="*/ 3907640 w 6884912"/>
              <a:gd name="connsiteY73" fmla="*/ 207568 h 1161397"/>
              <a:gd name="connsiteX74" fmla="*/ 3910449 w 6884912"/>
              <a:gd name="connsiteY74" fmla="*/ 197808 h 1161397"/>
              <a:gd name="connsiteX75" fmla="*/ 3917197 w 6884912"/>
              <a:gd name="connsiteY75" fmla="*/ 196121 h 1161397"/>
              <a:gd name="connsiteX76" fmla="*/ 3922400 w 6884912"/>
              <a:gd name="connsiteY76" fmla="*/ 205056 h 1161397"/>
              <a:gd name="connsiteX77" fmla="*/ 4013061 w 6884912"/>
              <a:gd name="connsiteY77" fmla="*/ 224874 h 1161397"/>
              <a:gd name="connsiteX78" fmla="*/ 4134285 w 6884912"/>
              <a:gd name="connsiteY78" fmla="*/ 235592 h 1161397"/>
              <a:gd name="connsiteX79" fmla="*/ 4220717 w 6884912"/>
              <a:gd name="connsiteY79" fmla="*/ 192946 h 1161397"/>
              <a:gd name="connsiteX80" fmla="*/ 4228802 w 6884912"/>
              <a:gd name="connsiteY80" fmla="*/ 201468 h 1161397"/>
              <a:gd name="connsiteX81" fmla="*/ 4289361 w 6884912"/>
              <a:gd name="connsiteY81" fmla="*/ 196642 h 1161397"/>
              <a:gd name="connsiteX82" fmla="*/ 4498913 w 6884912"/>
              <a:gd name="connsiteY82" fmla="*/ 118915 h 1161397"/>
              <a:gd name="connsiteX83" fmla="*/ 4617330 w 6884912"/>
              <a:gd name="connsiteY83" fmla="*/ 111163 h 1161397"/>
              <a:gd name="connsiteX84" fmla="*/ 4659778 w 6884912"/>
              <a:gd name="connsiteY84" fmla="*/ 118219 h 1161397"/>
              <a:gd name="connsiteX85" fmla="*/ 4730870 w 6884912"/>
              <a:gd name="connsiteY85" fmla="*/ 129432 h 1161397"/>
              <a:gd name="connsiteX86" fmla="*/ 4785037 w 6884912"/>
              <a:gd name="connsiteY86" fmla="*/ 161964 h 1161397"/>
              <a:gd name="connsiteX87" fmla="*/ 4844073 w 6884912"/>
              <a:gd name="connsiteY87" fmla="*/ 161768 h 1161397"/>
              <a:gd name="connsiteX88" fmla="*/ 4856454 w 6884912"/>
              <a:gd name="connsiteY88" fmla="*/ 130488 h 1161397"/>
              <a:gd name="connsiteX89" fmla="*/ 4920038 w 6884912"/>
              <a:gd name="connsiteY89" fmla="*/ 140418 h 1161397"/>
              <a:gd name="connsiteX90" fmla="*/ 5016639 w 6884912"/>
              <a:gd name="connsiteY90" fmla="*/ 158905 h 1161397"/>
              <a:gd name="connsiteX91" fmla="*/ 5072009 w 6884912"/>
              <a:gd name="connsiteY91" fmla="*/ 161502 h 1161397"/>
              <a:gd name="connsiteX92" fmla="*/ 5223626 w 6884912"/>
              <a:gd name="connsiteY92" fmla="*/ 177356 h 1161397"/>
              <a:gd name="connsiteX93" fmla="*/ 5375773 w 6884912"/>
              <a:gd name="connsiteY93" fmla="*/ 199913 h 1161397"/>
              <a:gd name="connsiteX94" fmla="*/ 5467502 w 6884912"/>
              <a:gd name="connsiteY94" fmla="*/ 250963 h 1161397"/>
              <a:gd name="connsiteX95" fmla="*/ 5592395 w 6884912"/>
              <a:gd name="connsiteY95" fmla="*/ 265434 h 1161397"/>
              <a:gd name="connsiteX96" fmla="*/ 5613532 w 6884912"/>
              <a:gd name="connsiteY96" fmla="*/ 273379 h 1161397"/>
              <a:gd name="connsiteX97" fmla="*/ 5642173 w 6884912"/>
              <a:gd name="connsiteY97" fmla="*/ 266904 h 1161397"/>
              <a:gd name="connsiteX98" fmla="*/ 5756910 w 6884912"/>
              <a:gd name="connsiteY98" fmla="*/ 239211 h 1161397"/>
              <a:gd name="connsiteX99" fmla="*/ 5846667 w 6884912"/>
              <a:gd name="connsiteY99" fmla="*/ 201786 h 1161397"/>
              <a:gd name="connsiteX100" fmla="*/ 5960732 w 6884912"/>
              <a:gd name="connsiteY100" fmla="*/ 220708 h 1161397"/>
              <a:gd name="connsiteX101" fmla="*/ 6029542 w 6884912"/>
              <a:gd name="connsiteY101" fmla="*/ 210339 h 1161397"/>
              <a:gd name="connsiteX102" fmla="*/ 6141123 w 6884912"/>
              <a:gd name="connsiteY102" fmla="*/ 159923 h 1161397"/>
              <a:gd name="connsiteX103" fmla="*/ 6290640 w 6884912"/>
              <a:gd name="connsiteY103" fmla="*/ 167441 h 1161397"/>
              <a:gd name="connsiteX104" fmla="*/ 6322806 w 6884912"/>
              <a:gd name="connsiteY104" fmla="*/ 213293 h 1161397"/>
              <a:gd name="connsiteX105" fmla="*/ 6364914 w 6884912"/>
              <a:gd name="connsiteY105" fmla="*/ 240140 h 1161397"/>
              <a:gd name="connsiteX106" fmla="*/ 6380420 w 6884912"/>
              <a:gd name="connsiteY106" fmla="*/ 173195 h 1161397"/>
              <a:gd name="connsiteX107" fmla="*/ 6507891 w 6884912"/>
              <a:gd name="connsiteY107" fmla="*/ 118474 h 1161397"/>
              <a:gd name="connsiteX108" fmla="*/ 6571807 w 6884912"/>
              <a:gd name="connsiteY108" fmla="*/ 98636 h 1161397"/>
              <a:gd name="connsiteX109" fmla="*/ 6671880 w 6884912"/>
              <a:gd name="connsiteY109" fmla="*/ 82931 h 1161397"/>
              <a:gd name="connsiteX110" fmla="*/ 6702266 w 6884912"/>
              <a:gd name="connsiteY110" fmla="*/ 75470 h 1161397"/>
              <a:gd name="connsiteX111" fmla="*/ 6845802 w 6884912"/>
              <a:gd name="connsiteY111" fmla="*/ 24496 h 1161397"/>
              <a:gd name="connsiteX112" fmla="*/ 6884912 w 6884912"/>
              <a:gd name="connsiteY112"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222191 w 6884912"/>
              <a:gd name="connsiteY58" fmla="*/ 307887 h 1161397"/>
              <a:gd name="connsiteX59" fmla="*/ 3227953 w 6884912"/>
              <a:gd name="connsiteY59" fmla="*/ 297650 h 1161397"/>
              <a:gd name="connsiteX60" fmla="*/ 3287859 w 6884912"/>
              <a:gd name="connsiteY60" fmla="*/ 287558 h 1161397"/>
              <a:gd name="connsiteX61" fmla="*/ 3510042 w 6884912"/>
              <a:gd name="connsiteY61" fmla="*/ 311820 h 1161397"/>
              <a:gd name="connsiteX62" fmla="*/ 3626773 w 6884912"/>
              <a:gd name="connsiteY62" fmla="*/ 290452 h 1161397"/>
              <a:gd name="connsiteX63" fmla="*/ 3666217 w 6884912"/>
              <a:gd name="connsiteY63" fmla="*/ 273255 h 1161397"/>
              <a:gd name="connsiteX64" fmla="*/ 3732427 w 6884912"/>
              <a:gd name="connsiteY64" fmla="*/ 245039 h 1161397"/>
              <a:gd name="connsiteX65" fmla="*/ 3777022 w 6884912"/>
              <a:gd name="connsiteY65" fmla="*/ 200276 h 1161397"/>
              <a:gd name="connsiteX66" fmla="*/ 3791246 w 6884912"/>
              <a:gd name="connsiteY66" fmla="*/ 189996 h 1161397"/>
              <a:gd name="connsiteX67" fmla="*/ 3819864 w 6884912"/>
              <a:gd name="connsiteY67" fmla="*/ 194605 h 1161397"/>
              <a:gd name="connsiteX68" fmla="*/ 3830398 w 6884912"/>
              <a:gd name="connsiteY68" fmla="*/ 188383 h 1161397"/>
              <a:gd name="connsiteX69" fmla="*/ 3834360 w 6884912"/>
              <a:gd name="connsiteY69" fmla="*/ 188992 h 1161397"/>
              <a:gd name="connsiteX70" fmla="*/ 3843715 w 6884912"/>
              <a:gd name="connsiteY70" fmla="*/ 188752 h 1161397"/>
              <a:gd name="connsiteX71" fmla="*/ 3842609 w 6884912"/>
              <a:gd name="connsiteY71" fmla="*/ 197386 h 1161397"/>
              <a:gd name="connsiteX72" fmla="*/ 3853961 w 6884912"/>
              <a:gd name="connsiteY72" fmla="*/ 213380 h 1161397"/>
              <a:gd name="connsiteX73" fmla="*/ 3907640 w 6884912"/>
              <a:gd name="connsiteY73" fmla="*/ 207568 h 1161397"/>
              <a:gd name="connsiteX74" fmla="*/ 3910449 w 6884912"/>
              <a:gd name="connsiteY74" fmla="*/ 197808 h 1161397"/>
              <a:gd name="connsiteX75" fmla="*/ 3917197 w 6884912"/>
              <a:gd name="connsiteY75" fmla="*/ 196121 h 1161397"/>
              <a:gd name="connsiteX76" fmla="*/ 3922400 w 6884912"/>
              <a:gd name="connsiteY76" fmla="*/ 205056 h 1161397"/>
              <a:gd name="connsiteX77" fmla="*/ 4013061 w 6884912"/>
              <a:gd name="connsiteY77" fmla="*/ 224874 h 1161397"/>
              <a:gd name="connsiteX78" fmla="*/ 4220717 w 6884912"/>
              <a:gd name="connsiteY78" fmla="*/ 192946 h 1161397"/>
              <a:gd name="connsiteX79" fmla="*/ 4228802 w 6884912"/>
              <a:gd name="connsiteY79" fmla="*/ 201468 h 1161397"/>
              <a:gd name="connsiteX80" fmla="*/ 4289361 w 6884912"/>
              <a:gd name="connsiteY80" fmla="*/ 196642 h 1161397"/>
              <a:gd name="connsiteX81" fmla="*/ 4498913 w 6884912"/>
              <a:gd name="connsiteY81" fmla="*/ 118915 h 1161397"/>
              <a:gd name="connsiteX82" fmla="*/ 4617330 w 6884912"/>
              <a:gd name="connsiteY82" fmla="*/ 111163 h 1161397"/>
              <a:gd name="connsiteX83" fmla="*/ 4659778 w 6884912"/>
              <a:gd name="connsiteY83" fmla="*/ 118219 h 1161397"/>
              <a:gd name="connsiteX84" fmla="*/ 4730870 w 6884912"/>
              <a:gd name="connsiteY84" fmla="*/ 129432 h 1161397"/>
              <a:gd name="connsiteX85" fmla="*/ 4785037 w 6884912"/>
              <a:gd name="connsiteY85" fmla="*/ 161964 h 1161397"/>
              <a:gd name="connsiteX86" fmla="*/ 4844073 w 6884912"/>
              <a:gd name="connsiteY86" fmla="*/ 161768 h 1161397"/>
              <a:gd name="connsiteX87" fmla="*/ 4856454 w 6884912"/>
              <a:gd name="connsiteY87" fmla="*/ 130488 h 1161397"/>
              <a:gd name="connsiteX88" fmla="*/ 4920038 w 6884912"/>
              <a:gd name="connsiteY88" fmla="*/ 140418 h 1161397"/>
              <a:gd name="connsiteX89" fmla="*/ 5016639 w 6884912"/>
              <a:gd name="connsiteY89" fmla="*/ 158905 h 1161397"/>
              <a:gd name="connsiteX90" fmla="*/ 5072009 w 6884912"/>
              <a:gd name="connsiteY90" fmla="*/ 161502 h 1161397"/>
              <a:gd name="connsiteX91" fmla="*/ 5223626 w 6884912"/>
              <a:gd name="connsiteY91" fmla="*/ 177356 h 1161397"/>
              <a:gd name="connsiteX92" fmla="*/ 5375773 w 6884912"/>
              <a:gd name="connsiteY92" fmla="*/ 199913 h 1161397"/>
              <a:gd name="connsiteX93" fmla="*/ 5467502 w 6884912"/>
              <a:gd name="connsiteY93" fmla="*/ 250963 h 1161397"/>
              <a:gd name="connsiteX94" fmla="*/ 5592395 w 6884912"/>
              <a:gd name="connsiteY94" fmla="*/ 265434 h 1161397"/>
              <a:gd name="connsiteX95" fmla="*/ 5613532 w 6884912"/>
              <a:gd name="connsiteY95" fmla="*/ 273379 h 1161397"/>
              <a:gd name="connsiteX96" fmla="*/ 5642173 w 6884912"/>
              <a:gd name="connsiteY96" fmla="*/ 266904 h 1161397"/>
              <a:gd name="connsiteX97" fmla="*/ 5756910 w 6884912"/>
              <a:gd name="connsiteY97" fmla="*/ 239211 h 1161397"/>
              <a:gd name="connsiteX98" fmla="*/ 5846667 w 6884912"/>
              <a:gd name="connsiteY98" fmla="*/ 201786 h 1161397"/>
              <a:gd name="connsiteX99" fmla="*/ 5960732 w 6884912"/>
              <a:gd name="connsiteY99" fmla="*/ 220708 h 1161397"/>
              <a:gd name="connsiteX100" fmla="*/ 6029542 w 6884912"/>
              <a:gd name="connsiteY100" fmla="*/ 210339 h 1161397"/>
              <a:gd name="connsiteX101" fmla="*/ 6141123 w 6884912"/>
              <a:gd name="connsiteY101" fmla="*/ 159923 h 1161397"/>
              <a:gd name="connsiteX102" fmla="*/ 6290640 w 6884912"/>
              <a:gd name="connsiteY102" fmla="*/ 167441 h 1161397"/>
              <a:gd name="connsiteX103" fmla="*/ 6322806 w 6884912"/>
              <a:gd name="connsiteY103" fmla="*/ 213293 h 1161397"/>
              <a:gd name="connsiteX104" fmla="*/ 6364914 w 6884912"/>
              <a:gd name="connsiteY104" fmla="*/ 240140 h 1161397"/>
              <a:gd name="connsiteX105" fmla="*/ 6380420 w 6884912"/>
              <a:gd name="connsiteY105" fmla="*/ 173195 h 1161397"/>
              <a:gd name="connsiteX106" fmla="*/ 6507891 w 6884912"/>
              <a:gd name="connsiteY106" fmla="*/ 118474 h 1161397"/>
              <a:gd name="connsiteX107" fmla="*/ 6571807 w 6884912"/>
              <a:gd name="connsiteY107" fmla="*/ 98636 h 1161397"/>
              <a:gd name="connsiteX108" fmla="*/ 6671880 w 6884912"/>
              <a:gd name="connsiteY108" fmla="*/ 82931 h 1161397"/>
              <a:gd name="connsiteX109" fmla="*/ 6702266 w 6884912"/>
              <a:gd name="connsiteY109" fmla="*/ 75470 h 1161397"/>
              <a:gd name="connsiteX110" fmla="*/ 6845802 w 6884912"/>
              <a:gd name="connsiteY110" fmla="*/ 24496 h 1161397"/>
              <a:gd name="connsiteX111" fmla="*/ 6884912 w 6884912"/>
              <a:gd name="connsiteY111"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222191 w 6884912"/>
              <a:gd name="connsiteY58" fmla="*/ 307887 h 1161397"/>
              <a:gd name="connsiteX59" fmla="*/ 3227953 w 6884912"/>
              <a:gd name="connsiteY59" fmla="*/ 297650 h 1161397"/>
              <a:gd name="connsiteX60" fmla="*/ 3287859 w 6884912"/>
              <a:gd name="connsiteY60" fmla="*/ 287558 h 1161397"/>
              <a:gd name="connsiteX61" fmla="*/ 3510042 w 6884912"/>
              <a:gd name="connsiteY61" fmla="*/ 311820 h 1161397"/>
              <a:gd name="connsiteX62" fmla="*/ 3626773 w 6884912"/>
              <a:gd name="connsiteY62" fmla="*/ 290452 h 1161397"/>
              <a:gd name="connsiteX63" fmla="*/ 3666217 w 6884912"/>
              <a:gd name="connsiteY63" fmla="*/ 273255 h 1161397"/>
              <a:gd name="connsiteX64" fmla="*/ 3732427 w 6884912"/>
              <a:gd name="connsiteY64" fmla="*/ 245039 h 1161397"/>
              <a:gd name="connsiteX65" fmla="*/ 3777022 w 6884912"/>
              <a:gd name="connsiteY65" fmla="*/ 200276 h 1161397"/>
              <a:gd name="connsiteX66" fmla="*/ 3791246 w 6884912"/>
              <a:gd name="connsiteY66" fmla="*/ 189996 h 1161397"/>
              <a:gd name="connsiteX67" fmla="*/ 3819864 w 6884912"/>
              <a:gd name="connsiteY67" fmla="*/ 194605 h 1161397"/>
              <a:gd name="connsiteX68" fmla="*/ 3830398 w 6884912"/>
              <a:gd name="connsiteY68" fmla="*/ 188383 h 1161397"/>
              <a:gd name="connsiteX69" fmla="*/ 3834360 w 6884912"/>
              <a:gd name="connsiteY69" fmla="*/ 188992 h 1161397"/>
              <a:gd name="connsiteX70" fmla="*/ 3843715 w 6884912"/>
              <a:gd name="connsiteY70" fmla="*/ 188752 h 1161397"/>
              <a:gd name="connsiteX71" fmla="*/ 3842609 w 6884912"/>
              <a:gd name="connsiteY71" fmla="*/ 197386 h 1161397"/>
              <a:gd name="connsiteX72" fmla="*/ 3853961 w 6884912"/>
              <a:gd name="connsiteY72" fmla="*/ 213380 h 1161397"/>
              <a:gd name="connsiteX73" fmla="*/ 3907640 w 6884912"/>
              <a:gd name="connsiteY73" fmla="*/ 207568 h 1161397"/>
              <a:gd name="connsiteX74" fmla="*/ 3910449 w 6884912"/>
              <a:gd name="connsiteY74" fmla="*/ 197808 h 1161397"/>
              <a:gd name="connsiteX75" fmla="*/ 3917197 w 6884912"/>
              <a:gd name="connsiteY75" fmla="*/ 196121 h 1161397"/>
              <a:gd name="connsiteX76" fmla="*/ 3922400 w 6884912"/>
              <a:gd name="connsiteY76" fmla="*/ 205056 h 1161397"/>
              <a:gd name="connsiteX77" fmla="*/ 4013061 w 6884912"/>
              <a:gd name="connsiteY77" fmla="*/ 224874 h 1161397"/>
              <a:gd name="connsiteX78" fmla="*/ 4220717 w 6884912"/>
              <a:gd name="connsiteY78" fmla="*/ 192946 h 1161397"/>
              <a:gd name="connsiteX79" fmla="*/ 4228802 w 6884912"/>
              <a:gd name="connsiteY79" fmla="*/ 201468 h 1161397"/>
              <a:gd name="connsiteX80" fmla="*/ 4289361 w 6884912"/>
              <a:gd name="connsiteY80" fmla="*/ 196642 h 1161397"/>
              <a:gd name="connsiteX81" fmla="*/ 4498913 w 6884912"/>
              <a:gd name="connsiteY81" fmla="*/ 118915 h 1161397"/>
              <a:gd name="connsiteX82" fmla="*/ 4617330 w 6884912"/>
              <a:gd name="connsiteY82" fmla="*/ 111163 h 1161397"/>
              <a:gd name="connsiteX83" fmla="*/ 4659778 w 6884912"/>
              <a:gd name="connsiteY83" fmla="*/ 118219 h 1161397"/>
              <a:gd name="connsiteX84" fmla="*/ 4730870 w 6884912"/>
              <a:gd name="connsiteY84" fmla="*/ 129432 h 1161397"/>
              <a:gd name="connsiteX85" fmla="*/ 4785037 w 6884912"/>
              <a:gd name="connsiteY85" fmla="*/ 161964 h 1161397"/>
              <a:gd name="connsiteX86" fmla="*/ 4844073 w 6884912"/>
              <a:gd name="connsiteY86" fmla="*/ 161768 h 1161397"/>
              <a:gd name="connsiteX87" fmla="*/ 4856454 w 6884912"/>
              <a:gd name="connsiteY87" fmla="*/ 130488 h 1161397"/>
              <a:gd name="connsiteX88" fmla="*/ 4920038 w 6884912"/>
              <a:gd name="connsiteY88" fmla="*/ 140418 h 1161397"/>
              <a:gd name="connsiteX89" fmla="*/ 5016639 w 6884912"/>
              <a:gd name="connsiteY89" fmla="*/ 158905 h 1161397"/>
              <a:gd name="connsiteX90" fmla="*/ 5072009 w 6884912"/>
              <a:gd name="connsiteY90" fmla="*/ 161502 h 1161397"/>
              <a:gd name="connsiteX91" fmla="*/ 5223626 w 6884912"/>
              <a:gd name="connsiteY91" fmla="*/ 177356 h 1161397"/>
              <a:gd name="connsiteX92" fmla="*/ 5375773 w 6884912"/>
              <a:gd name="connsiteY92" fmla="*/ 199913 h 1161397"/>
              <a:gd name="connsiteX93" fmla="*/ 5467502 w 6884912"/>
              <a:gd name="connsiteY93" fmla="*/ 250963 h 1161397"/>
              <a:gd name="connsiteX94" fmla="*/ 5592395 w 6884912"/>
              <a:gd name="connsiteY94" fmla="*/ 265434 h 1161397"/>
              <a:gd name="connsiteX95" fmla="*/ 5613532 w 6884912"/>
              <a:gd name="connsiteY95" fmla="*/ 273379 h 1161397"/>
              <a:gd name="connsiteX96" fmla="*/ 5642173 w 6884912"/>
              <a:gd name="connsiteY96" fmla="*/ 266904 h 1161397"/>
              <a:gd name="connsiteX97" fmla="*/ 5756910 w 6884912"/>
              <a:gd name="connsiteY97" fmla="*/ 239211 h 1161397"/>
              <a:gd name="connsiteX98" fmla="*/ 5846667 w 6884912"/>
              <a:gd name="connsiteY98" fmla="*/ 201786 h 1161397"/>
              <a:gd name="connsiteX99" fmla="*/ 5960732 w 6884912"/>
              <a:gd name="connsiteY99" fmla="*/ 220708 h 1161397"/>
              <a:gd name="connsiteX100" fmla="*/ 6029542 w 6884912"/>
              <a:gd name="connsiteY100" fmla="*/ 210339 h 1161397"/>
              <a:gd name="connsiteX101" fmla="*/ 6141123 w 6884912"/>
              <a:gd name="connsiteY101" fmla="*/ 159923 h 1161397"/>
              <a:gd name="connsiteX102" fmla="*/ 6290640 w 6884912"/>
              <a:gd name="connsiteY102" fmla="*/ 167441 h 1161397"/>
              <a:gd name="connsiteX103" fmla="*/ 6322806 w 6884912"/>
              <a:gd name="connsiteY103" fmla="*/ 213293 h 1161397"/>
              <a:gd name="connsiteX104" fmla="*/ 6380420 w 6884912"/>
              <a:gd name="connsiteY104" fmla="*/ 173195 h 1161397"/>
              <a:gd name="connsiteX105" fmla="*/ 6507891 w 6884912"/>
              <a:gd name="connsiteY105" fmla="*/ 118474 h 1161397"/>
              <a:gd name="connsiteX106" fmla="*/ 6571807 w 6884912"/>
              <a:gd name="connsiteY106" fmla="*/ 98636 h 1161397"/>
              <a:gd name="connsiteX107" fmla="*/ 6671880 w 6884912"/>
              <a:gd name="connsiteY107" fmla="*/ 82931 h 1161397"/>
              <a:gd name="connsiteX108" fmla="*/ 6702266 w 6884912"/>
              <a:gd name="connsiteY108" fmla="*/ 75470 h 1161397"/>
              <a:gd name="connsiteX109" fmla="*/ 6845802 w 6884912"/>
              <a:gd name="connsiteY109" fmla="*/ 24496 h 1161397"/>
              <a:gd name="connsiteX110" fmla="*/ 6884912 w 6884912"/>
              <a:gd name="connsiteY110"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222191 w 6884912"/>
              <a:gd name="connsiteY58" fmla="*/ 307887 h 1161397"/>
              <a:gd name="connsiteX59" fmla="*/ 3227953 w 6884912"/>
              <a:gd name="connsiteY59" fmla="*/ 297650 h 1161397"/>
              <a:gd name="connsiteX60" fmla="*/ 3510042 w 6884912"/>
              <a:gd name="connsiteY60" fmla="*/ 311820 h 1161397"/>
              <a:gd name="connsiteX61" fmla="*/ 3626773 w 6884912"/>
              <a:gd name="connsiteY61" fmla="*/ 290452 h 1161397"/>
              <a:gd name="connsiteX62" fmla="*/ 3666217 w 6884912"/>
              <a:gd name="connsiteY62" fmla="*/ 273255 h 1161397"/>
              <a:gd name="connsiteX63" fmla="*/ 3732427 w 6884912"/>
              <a:gd name="connsiteY63" fmla="*/ 245039 h 1161397"/>
              <a:gd name="connsiteX64" fmla="*/ 3777022 w 6884912"/>
              <a:gd name="connsiteY64" fmla="*/ 200276 h 1161397"/>
              <a:gd name="connsiteX65" fmla="*/ 3791246 w 6884912"/>
              <a:gd name="connsiteY65" fmla="*/ 189996 h 1161397"/>
              <a:gd name="connsiteX66" fmla="*/ 3819864 w 6884912"/>
              <a:gd name="connsiteY66" fmla="*/ 194605 h 1161397"/>
              <a:gd name="connsiteX67" fmla="*/ 3830398 w 6884912"/>
              <a:gd name="connsiteY67" fmla="*/ 188383 h 1161397"/>
              <a:gd name="connsiteX68" fmla="*/ 3834360 w 6884912"/>
              <a:gd name="connsiteY68" fmla="*/ 188992 h 1161397"/>
              <a:gd name="connsiteX69" fmla="*/ 3843715 w 6884912"/>
              <a:gd name="connsiteY69" fmla="*/ 188752 h 1161397"/>
              <a:gd name="connsiteX70" fmla="*/ 3842609 w 6884912"/>
              <a:gd name="connsiteY70" fmla="*/ 197386 h 1161397"/>
              <a:gd name="connsiteX71" fmla="*/ 3853961 w 6884912"/>
              <a:gd name="connsiteY71" fmla="*/ 213380 h 1161397"/>
              <a:gd name="connsiteX72" fmla="*/ 3907640 w 6884912"/>
              <a:gd name="connsiteY72" fmla="*/ 207568 h 1161397"/>
              <a:gd name="connsiteX73" fmla="*/ 3910449 w 6884912"/>
              <a:gd name="connsiteY73" fmla="*/ 197808 h 1161397"/>
              <a:gd name="connsiteX74" fmla="*/ 3917197 w 6884912"/>
              <a:gd name="connsiteY74" fmla="*/ 196121 h 1161397"/>
              <a:gd name="connsiteX75" fmla="*/ 3922400 w 6884912"/>
              <a:gd name="connsiteY75" fmla="*/ 205056 h 1161397"/>
              <a:gd name="connsiteX76" fmla="*/ 4013061 w 6884912"/>
              <a:gd name="connsiteY76" fmla="*/ 224874 h 1161397"/>
              <a:gd name="connsiteX77" fmla="*/ 4220717 w 6884912"/>
              <a:gd name="connsiteY77" fmla="*/ 192946 h 1161397"/>
              <a:gd name="connsiteX78" fmla="*/ 4228802 w 6884912"/>
              <a:gd name="connsiteY78" fmla="*/ 201468 h 1161397"/>
              <a:gd name="connsiteX79" fmla="*/ 4289361 w 6884912"/>
              <a:gd name="connsiteY79" fmla="*/ 196642 h 1161397"/>
              <a:gd name="connsiteX80" fmla="*/ 4498913 w 6884912"/>
              <a:gd name="connsiteY80" fmla="*/ 118915 h 1161397"/>
              <a:gd name="connsiteX81" fmla="*/ 4617330 w 6884912"/>
              <a:gd name="connsiteY81" fmla="*/ 111163 h 1161397"/>
              <a:gd name="connsiteX82" fmla="*/ 4659778 w 6884912"/>
              <a:gd name="connsiteY82" fmla="*/ 118219 h 1161397"/>
              <a:gd name="connsiteX83" fmla="*/ 4730870 w 6884912"/>
              <a:gd name="connsiteY83" fmla="*/ 129432 h 1161397"/>
              <a:gd name="connsiteX84" fmla="*/ 4785037 w 6884912"/>
              <a:gd name="connsiteY84" fmla="*/ 161964 h 1161397"/>
              <a:gd name="connsiteX85" fmla="*/ 4844073 w 6884912"/>
              <a:gd name="connsiteY85" fmla="*/ 161768 h 1161397"/>
              <a:gd name="connsiteX86" fmla="*/ 4856454 w 6884912"/>
              <a:gd name="connsiteY86" fmla="*/ 130488 h 1161397"/>
              <a:gd name="connsiteX87" fmla="*/ 4920038 w 6884912"/>
              <a:gd name="connsiteY87" fmla="*/ 140418 h 1161397"/>
              <a:gd name="connsiteX88" fmla="*/ 5016639 w 6884912"/>
              <a:gd name="connsiteY88" fmla="*/ 158905 h 1161397"/>
              <a:gd name="connsiteX89" fmla="*/ 5072009 w 6884912"/>
              <a:gd name="connsiteY89" fmla="*/ 161502 h 1161397"/>
              <a:gd name="connsiteX90" fmla="*/ 5223626 w 6884912"/>
              <a:gd name="connsiteY90" fmla="*/ 177356 h 1161397"/>
              <a:gd name="connsiteX91" fmla="*/ 5375773 w 6884912"/>
              <a:gd name="connsiteY91" fmla="*/ 199913 h 1161397"/>
              <a:gd name="connsiteX92" fmla="*/ 5467502 w 6884912"/>
              <a:gd name="connsiteY92" fmla="*/ 250963 h 1161397"/>
              <a:gd name="connsiteX93" fmla="*/ 5592395 w 6884912"/>
              <a:gd name="connsiteY93" fmla="*/ 265434 h 1161397"/>
              <a:gd name="connsiteX94" fmla="*/ 5613532 w 6884912"/>
              <a:gd name="connsiteY94" fmla="*/ 273379 h 1161397"/>
              <a:gd name="connsiteX95" fmla="*/ 5642173 w 6884912"/>
              <a:gd name="connsiteY95" fmla="*/ 266904 h 1161397"/>
              <a:gd name="connsiteX96" fmla="*/ 5756910 w 6884912"/>
              <a:gd name="connsiteY96" fmla="*/ 239211 h 1161397"/>
              <a:gd name="connsiteX97" fmla="*/ 5846667 w 6884912"/>
              <a:gd name="connsiteY97" fmla="*/ 201786 h 1161397"/>
              <a:gd name="connsiteX98" fmla="*/ 5960732 w 6884912"/>
              <a:gd name="connsiteY98" fmla="*/ 220708 h 1161397"/>
              <a:gd name="connsiteX99" fmla="*/ 6029542 w 6884912"/>
              <a:gd name="connsiteY99" fmla="*/ 210339 h 1161397"/>
              <a:gd name="connsiteX100" fmla="*/ 6141123 w 6884912"/>
              <a:gd name="connsiteY100" fmla="*/ 159923 h 1161397"/>
              <a:gd name="connsiteX101" fmla="*/ 6290640 w 6884912"/>
              <a:gd name="connsiteY101" fmla="*/ 167441 h 1161397"/>
              <a:gd name="connsiteX102" fmla="*/ 6322806 w 6884912"/>
              <a:gd name="connsiteY102" fmla="*/ 213293 h 1161397"/>
              <a:gd name="connsiteX103" fmla="*/ 6380420 w 6884912"/>
              <a:gd name="connsiteY103" fmla="*/ 173195 h 1161397"/>
              <a:gd name="connsiteX104" fmla="*/ 6507891 w 6884912"/>
              <a:gd name="connsiteY104" fmla="*/ 118474 h 1161397"/>
              <a:gd name="connsiteX105" fmla="*/ 6571807 w 6884912"/>
              <a:gd name="connsiteY105" fmla="*/ 98636 h 1161397"/>
              <a:gd name="connsiteX106" fmla="*/ 6671880 w 6884912"/>
              <a:gd name="connsiteY106" fmla="*/ 82931 h 1161397"/>
              <a:gd name="connsiteX107" fmla="*/ 6702266 w 6884912"/>
              <a:gd name="connsiteY107" fmla="*/ 75470 h 1161397"/>
              <a:gd name="connsiteX108" fmla="*/ 6845802 w 6884912"/>
              <a:gd name="connsiteY108" fmla="*/ 24496 h 1161397"/>
              <a:gd name="connsiteX109" fmla="*/ 6884912 w 6884912"/>
              <a:gd name="connsiteY109"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222191 w 6884912"/>
              <a:gd name="connsiteY58" fmla="*/ 307887 h 1161397"/>
              <a:gd name="connsiteX59" fmla="*/ 3227953 w 6884912"/>
              <a:gd name="connsiteY59" fmla="*/ 297650 h 1161397"/>
              <a:gd name="connsiteX60" fmla="*/ 3510042 w 6884912"/>
              <a:gd name="connsiteY60" fmla="*/ 311820 h 1161397"/>
              <a:gd name="connsiteX61" fmla="*/ 3626773 w 6884912"/>
              <a:gd name="connsiteY61" fmla="*/ 290452 h 1161397"/>
              <a:gd name="connsiteX62" fmla="*/ 3666217 w 6884912"/>
              <a:gd name="connsiteY62" fmla="*/ 273255 h 1161397"/>
              <a:gd name="connsiteX63" fmla="*/ 3732427 w 6884912"/>
              <a:gd name="connsiteY63" fmla="*/ 245039 h 1161397"/>
              <a:gd name="connsiteX64" fmla="*/ 3777022 w 6884912"/>
              <a:gd name="connsiteY64" fmla="*/ 200276 h 1161397"/>
              <a:gd name="connsiteX65" fmla="*/ 3791246 w 6884912"/>
              <a:gd name="connsiteY65" fmla="*/ 189996 h 1161397"/>
              <a:gd name="connsiteX66" fmla="*/ 3819864 w 6884912"/>
              <a:gd name="connsiteY66" fmla="*/ 194605 h 1161397"/>
              <a:gd name="connsiteX67" fmla="*/ 3830398 w 6884912"/>
              <a:gd name="connsiteY67" fmla="*/ 188383 h 1161397"/>
              <a:gd name="connsiteX68" fmla="*/ 3834360 w 6884912"/>
              <a:gd name="connsiteY68" fmla="*/ 188992 h 1161397"/>
              <a:gd name="connsiteX69" fmla="*/ 3843715 w 6884912"/>
              <a:gd name="connsiteY69" fmla="*/ 188752 h 1161397"/>
              <a:gd name="connsiteX70" fmla="*/ 3842609 w 6884912"/>
              <a:gd name="connsiteY70" fmla="*/ 197386 h 1161397"/>
              <a:gd name="connsiteX71" fmla="*/ 3853961 w 6884912"/>
              <a:gd name="connsiteY71" fmla="*/ 213380 h 1161397"/>
              <a:gd name="connsiteX72" fmla="*/ 3907640 w 6884912"/>
              <a:gd name="connsiteY72" fmla="*/ 207568 h 1161397"/>
              <a:gd name="connsiteX73" fmla="*/ 3910449 w 6884912"/>
              <a:gd name="connsiteY73" fmla="*/ 197808 h 1161397"/>
              <a:gd name="connsiteX74" fmla="*/ 3917197 w 6884912"/>
              <a:gd name="connsiteY74" fmla="*/ 196121 h 1161397"/>
              <a:gd name="connsiteX75" fmla="*/ 3922400 w 6884912"/>
              <a:gd name="connsiteY75" fmla="*/ 205056 h 1161397"/>
              <a:gd name="connsiteX76" fmla="*/ 4013061 w 6884912"/>
              <a:gd name="connsiteY76" fmla="*/ 224874 h 1161397"/>
              <a:gd name="connsiteX77" fmla="*/ 4220717 w 6884912"/>
              <a:gd name="connsiteY77" fmla="*/ 192946 h 1161397"/>
              <a:gd name="connsiteX78" fmla="*/ 4228802 w 6884912"/>
              <a:gd name="connsiteY78" fmla="*/ 201468 h 1161397"/>
              <a:gd name="connsiteX79" fmla="*/ 4289361 w 6884912"/>
              <a:gd name="connsiteY79" fmla="*/ 196642 h 1161397"/>
              <a:gd name="connsiteX80" fmla="*/ 4498913 w 6884912"/>
              <a:gd name="connsiteY80" fmla="*/ 118915 h 1161397"/>
              <a:gd name="connsiteX81" fmla="*/ 4617330 w 6884912"/>
              <a:gd name="connsiteY81" fmla="*/ 111163 h 1161397"/>
              <a:gd name="connsiteX82" fmla="*/ 4659778 w 6884912"/>
              <a:gd name="connsiteY82" fmla="*/ 118219 h 1161397"/>
              <a:gd name="connsiteX83" fmla="*/ 4730870 w 6884912"/>
              <a:gd name="connsiteY83" fmla="*/ 129432 h 1161397"/>
              <a:gd name="connsiteX84" fmla="*/ 4844073 w 6884912"/>
              <a:gd name="connsiteY84" fmla="*/ 161768 h 1161397"/>
              <a:gd name="connsiteX85" fmla="*/ 4856454 w 6884912"/>
              <a:gd name="connsiteY85" fmla="*/ 130488 h 1161397"/>
              <a:gd name="connsiteX86" fmla="*/ 4920038 w 6884912"/>
              <a:gd name="connsiteY86" fmla="*/ 140418 h 1161397"/>
              <a:gd name="connsiteX87" fmla="*/ 5016639 w 6884912"/>
              <a:gd name="connsiteY87" fmla="*/ 158905 h 1161397"/>
              <a:gd name="connsiteX88" fmla="*/ 5072009 w 6884912"/>
              <a:gd name="connsiteY88" fmla="*/ 161502 h 1161397"/>
              <a:gd name="connsiteX89" fmla="*/ 5223626 w 6884912"/>
              <a:gd name="connsiteY89" fmla="*/ 177356 h 1161397"/>
              <a:gd name="connsiteX90" fmla="*/ 5375773 w 6884912"/>
              <a:gd name="connsiteY90" fmla="*/ 199913 h 1161397"/>
              <a:gd name="connsiteX91" fmla="*/ 5467502 w 6884912"/>
              <a:gd name="connsiteY91" fmla="*/ 250963 h 1161397"/>
              <a:gd name="connsiteX92" fmla="*/ 5592395 w 6884912"/>
              <a:gd name="connsiteY92" fmla="*/ 265434 h 1161397"/>
              <a:gd name="connsiteX93" fmla="*/ 5613532 w 6884912"/>
              <a:gd name="connsiteY93" fmla="*/ 273379 h 1161397"/>
              <a:gd name="connsiteX94" fmla="*/ 5642173 w 6884912"/>
              <a:gd name="connsiteY94" fmla="*/ 266904 h 1161397"/>
              <a:gd name="connsiteX95" fmla="*/ 5756910 w 6884912"/>
              <a:gd name="connsiteY95" fmla="*/ 239211 h 1161397"/>
              <a:gd name="connsiteX96" fmla="*/ 5846667 w 6884912"/>
              <a:gd name="connsiteY96" fmla="*/ 201786 h 1161397"/>
              <a:gd name="connsiteX97" fmla="*/ 5960732 w 6884912"/>
              <a:gd name="connsiteY97" fmla="*/ 220708 h 1161397"/>
              <a:gd name="connsiteX98" fmla="*/ 6029542 w 6884912"/>
              <a:gd name="connsiteY98" fmla="*/ 210339 h 1161397"/>
              <a:gd name="connsiteX99" fmla="*/ 6141123 w 6884912"/>
              <a:gd name="connsiteY99" fmla="*/ 159923 h 1161397"/>
              <a:gd name="connsiteX100" fmla="*/ 6290640 w 6884912"/>
              <a:gd name="connsiteY100" fmla="*/ 167441 h 1161397"/>
              <a:gd name="connsiteX101" fmla="*/ 6322806 w 6884912"/>
              <a:gd name="connsiteY101" fmla="*/ 213293 h 1161397"/>
              <a:gd name="connsiteX102" fmla="*/ 6380420 w 6884912"/>
              <a:gd name="connsiteY102" fmla="*/ 173195 h 1161397"/>
              <a:gd name="connsiteX103" fmla="*/ 6507891 w 6884912"/>
              <a:gd name="connsiteY103" fmla="*/ 118474 h 1161397"/>
              <a:gd name="connsiteX104" fmla="*/ 6571807 w 6884912"/>
              <a:gd name="connsiteY104" fmla="*/ 98636 h 1161397"/>
              <a:gd name="connsiteX105" fmla="*/ 6671880 w 6884912"/>
              <a:gd name="connsiteY105" fmla="*/ 82931 h 1161397"/>
              <a:gd name="connsiteX106" fmla="*/ 6702266 w 6884912"/>
              <a:gd name="connsiteY106" fmla="*/ 75470 h 1161397"/>
              <a:gd name="connsiteX107" fmla="*/ 6845802 w 6884912"/>
              <a:gd name="connsiteY107" fmla="*/ 24496 h 1161397"/>
              <a:gd name="connsiteX108" fmla="*/ 6884912 w 6884912"/>
              <a:gd name="connsiteY108"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478946 w 6884912"/>
              <a:gd name="connsiteY7" fmla="*/ 1106011 h 1161397"/>
              <a:gd name="connsiteX8" fmla="*/ 512111 w 6884912"/>
              <a:gd name="connsiteY8" fmla="*/ 1085599 h 1161397"/>
              <a:gd name="connsiteX9" fmla="*/ 567875 w 6884912"/>
              <a:gd name="connsiteY9" fmla="*/ 1051976 h 1161397"/>
              <a:gd name="connsiteX10" fmla="*/ 601644 w 6884912"/>
              <a:gd name="connsiteY10" fmla="*/ 1003997 h 1161397"/>
              <a:gd name="connsiteX11" fmla="*/ 651408 w 6884912"/>
              <a:gd name="connsiteY11" fmla="*/ 984938 h 1161397"/>
              <a:gd name="connsiteX12" fmla="*/ 673197 w 6884912"/>
              <a:gd name="connsiteY12" fmla="*/ 1010060 h 1161397"/>
              <a:gd name="connsiteX13" fmla="*/ 723108 w 6884912"/>
              <a:gd name="connsiteY13" fmla="*/ 980081 h 1161397"/>
              <a:gd name="connsiteX14" fmla="*/ 797699 w 6884912"/>
              <a:gd name="connsiteY14" fmla="*/ 931362 h 1161397"/>
              <a:gd name="connsiteX15" fmla="*/ 843359 w 6884912"/>
              <a:gd name="connsiteY15" fmla="*/ 910894 h 1161397"/>
              <a:gd name="connsiteX16" fmla="*/ 965215 w 6884912"/>
              <a:gd name="connsiteY16" fmla="*/ 846701 h 1161397"/>
              <a:gd name="connsiteX17" fmla="*/ 1085080 w 6884912"/>
              <a:gd name="connsiteY17" fmla="*/ 776086 h 1161397"/>
              <a:gd name="connsiteX18" fmla="*/ 1131224 w 6884912"/>
              <a:gd name="connsiteY18" fmla="*/ 706160 h 1161397"/>
              <a:gd name="connsiteX19" fmla="*/ 1138051 w 6884912"/>
              <a:gd name="connsiteY19" fmla="*/ 702034 h 1161397"/>
              <a:gd name="connsiteX20" fmla="*/ 1158800 w 6884912"/>
              <a:gd name="connsiteY20" fmla="*/ 700004 h 1161397"/>
              <a:gd name="connsiteX21" fmla="*/ 1166947 w 6884912"/>
              <a:gd name="connsiteY21" fmla="*/ 700762 h 1161397"/>
              <a:gd name="connsiteX22" fmla="*/ 1178135 w 6884912"/>
              <a:gd name="connsiteY22" fmla="*/ 698631 h 1161397"/>
              <a:gd name="connsiteX23" fmla="*/ 1178301 w 6884912"/>
              <a:gd name="connsiteY23" fmla="*/ 698094 h 1161397"/>
              <a:gd name="connsiteX24" fmla="*/ 1188995 w 6884912"/>
              <a:gd name="connsiteY24" fmla="*/ 697048 h 1161397"/>
              <a:gd name="connsiteX25" fmla="*/ 1242716 w 6884912"/>
              <a:gd name="connsiteY25" fmla="*/ 698052 h 1161397"/>
              <a:gd name="connsiteX26" fmla="*/ 1299977 w 6884912"/>
              <a:gd name="connsiteY26" fmla="*/ 639196 h 1161397"/>
              <a:gd name="connsiteX27" fmla="*/ 1326190 w 6884912"/>
              <a:gd name="connsiteY27" fmla="*/ 625955 h 1161397"/>
              <a:gd name="connsiteX28" fmla="*/ 1339600 w 6884912"/>
              <a:gd name="connsiteY28" fmla="*/ 616295 h 1161397"/>
              <a:gd name="connsiteX29" fmla="*/ 1340054 w 6884912"/>
              <a:gd name="connsiteY29" fmla="*/ 614022 h 1161397"/>
              <a:gd name="connsiteX30" fmla="*/ 1391606 w 6884912"/>
              <a:gd name="connsiteY30" fmla="*/ 615229 h 1161397"/>
              <a:gd name="connsiteX31" fmla="*/ 1397565 w 6884912"/>
              <a:gd name="connsiteY31" fmla="*/ 611490 h 1161397"/>
              <a:gd name="connsiteX32" fmla="*/ 1432302 w 6884912"/>
              <a:gd name="connsiteY32" fmla="*/ 617267 h 1161397"/>
              <a:gd name="connsiteX33" fmla="*/ 1449644 w 6884912"/>
              <a:gd name="connsiteY33" fmla="*/ 617591 h 1161397"/>
              <a:gd name="connsiteX34" fmla="*/ 1455793 w 6884912"/>
              <a:gd name="connsiteY34" fmla="*/ 623174 h 1161397"/>
              <a:gd name="connsiteX35" fmla="*/ 1480758 w 6884912"/>
              <a:gd name="connsiteY35" fmla="*/ 620863 h 1161397"/>
              <a:gd name="connsiteX36" fmla="*/ 1483154 w 6884912"/>
              <a:gd name="connsiteY36" fmla="*/ 618527 h 1161397"/>
              <a:gd name="connsiteX37" fmla="*/ 1505495 w 6884912"/>
              <a:gd name="connsiteY37" fmla="*/ 624325 h 1161397"/>
              <a:gd name="connsiteX38" fmla="*/ 1526340 w 6884912"/>
              <a:gd name="connsiteY38" fmla="*/ 638496 h 1161397"/>
              <a:gd name="connsiteX39" fmla="*/ 1731986 w 6884912"/>
              <a:gd name="connsiteY39" fmla="*/ 589682 h 1161397"/>
              <a:gd name="connsiteX40" fmla="*/ 1927935 w 6884912"/>
              <a:gd name="connsiteY40" fmla="*/ 628540 h 1161397"/>
              <a:gd name="connsiteX41" fmla="*/ 2039075 w 6884912"/>
              <a:gd name="connsiteY41" fmla="*/ 599964 h 1161397"/>
              <a:gd name="connsiteX42" fmla="*/ 2066980 w 6884912"/>
              <a:gd name="connsiteY42" fmla="*/ 550413 h 1161397"/>
              <a:gd name="connsiteX43" fmla="*/ 2352236 w 6884912"/>
              <a:gd name="connsiteY43" fmla="*/ 519602 h 1161397"/>
              <a:gd name="connsiteX44" fmla="*/ 2420791 w 6884912"/>
              <a:gd name="connsiteY44" fmla="*/ 492826 h 1161397"/>
              <a:gd name="connsiteX45" fmla="*/ 2489932 w 6884912"/>
              <a:gd name="connsiteY45" fmla="*/ 507864 h 1161397"/>
              <a:gd name="connsiteX46" fmla="*/ 2512917 w 6884912"/>
              <a:gd name="connsiteY46" fmla="*/ 489127 h 1161397"/>
              <a:gd name="connsiteX47" fmla="*/ 2516783 w 6884912"/>
              <a:gd name="connsiteY47" fmla="*/ 485473 h 1161397"/>
              <a:gd name="connsiteX48" fmla="*/ 2534360 w 6884912"/>
              <a:gd name="connsiteY48" fmla="*/ 480064 h 1161397"/>
              <a:gd name="connsiteX49" fmla="*/ 2536691 w 6884912"/>
              <a:gd name="connsiteY49" fmla="*/ 467018 h 1161397"/>
              <a:gd name="connsiteX50" fmla="*/ 2561265 w 6884912"/>
              <a:gd name="connsiteY50" fmla="*/ 450623 h 1161397"/>
              <a:gd name="connsiteX51" fmla="*/ 2594349 w 6884912"/>
              <a:gd name="connsiteY51" fmla="*/ 443884 h 1161397"/>
              <a:gd name="connsiteX52" fmla="*/ 2754324 w 6884912"/>
              <a:gd name="connsiteY52" fmla="*/ 424766 h 1161397"/>
              <a:gd name="connsiteX53" fmla="*/ 2848470 w 6884912"/>
              <a:gd name="connsiteY53" fmla="*/ 405966 h 1161397"/>
              <a:gd name="connsiteX54" fmla="*/ 2881772 w 6884912"/>
              <a:gd name="connsiteY54" fmla="*/ 387260 h 1161397"/>
              <a:gd name="connsiteX55" fmla="*/ 2929932 w 6884912"/>
              <a:gd name="connsiteY55" fmla="*/ 368912 h 1161397"/>
              <a:gd name="connsiteX56" fmla="*/ 3013020 w 6884912"/>
              <a:gd name="connsiteY56" fmla="*/ 327578 h 1161397"/>
              <a:gd name="connsiteX57" fmla="*/ 3222191 w 6884912"/>
              <a:gd name="connsiteY57" fmla="*/ 307887 h 1161397"/>
              <a:gd name="connsiteX58" fmla="*/ 3227953 w 6884912"/>
              <a:gd name="connsiteY58" fmla="*/ 297650 h 1161397"/>
              <a:gd name="connsiteX59" fmla="*/ 3510042 w 6884912"/>
              <a:gd name="connsiteY59" fmla="*/ 311820 h 1161397"/>
              <a:gd name="connsiteX60" fmla="*/ 3626773 w 6884912"/>
              <a:gd name="connsiteY60" fmla="*/ 290452 h 1161397"/>
              <a:gd name="connsiteX61" fmla="*/ 3666217 w 6884912"/>
              <a:gd name="connsiteY61" fmla="*/ 273255 h 1161397"/>
              <a:gd name="connsiteX62" fmla="*/ 3732427 w 6884912"/>
              <a:gd name="connsiteY62" fmla="*/ 245039 h 1161397"/>
              <a:gd name="connsiteX63" fmla="*/ 3777022 w 6884912"/>
              <a:gd name="connsiteY63" fmla="*/ 200276 h 1161397"/>
              <a:gd name="connsiteX64" fmla="*/ 3791246 w 6884912"/>
              <a:gd name="connsiteY64" fmla="*/ 189996 h 1161397"/>
              <a:gd name="connsiteX65" fmla="*/ 3819864 w 6884912"/>
              <a:gd name="connsiteY65" fmla="*/ 194605 h 1161397"/>
              <a:gd name="connsiteX66" fmla="*/ 3830398 w 6884912"/>
              <a:gd name="connsiteY66" fmla="*/ 188383 h 1161397"/>
              <a:gd name="connsiteX67" fmla="*/ 3834360 w 6884912"/>
              <a:gd name="connsiteY67" fmla="*/ 188992 h 1161397"/>
              <a:gd name="connsiteX68" fmla="*/ 3843715 w 6884912"/>
              <a:gd name="connsiteY68" fmla="*/ 188752 h 1161397"/>
              <a:gd name="connsiteX69" fmla="*/ 3842609 w 6884912"/>
              <a:gd name="connsiteY69" fmla="*/ 197386 h 1161397"/>
              <a:gd name="connsiteX70" fmla="*/ 3853961 w 6884912"/>
              <a:gd name="connsiteY70" fmla="*/ 213380 h 1161397"/>
              <a:gd name="connsiteX71" fmla="*/ 3907640 w 6884912"/>
              <a:gd name="connsiteY71" fmla="*/ 207568 h 1161397"/>
              <a:gd name="connsiteX72" fmla="*/ 3910449 w 6884912"/>
              <a:gd name="connsiteY72" fmla="*/ 197808 h 1161397"/>
              <a:gd name="connsiteX73" fmla="*/ 3917197 w 6884912"/>
              <a:gd name="connsiteY73" fmla="*/ 196121 h 1161397"/>
              <a:gd name="connsiteX74" fmla="*/ 3922400 w 6884912"/>
              <a:gd name="connsiteY74" fmla="*/ 205056 h 1161397"/>
              <a:gd name="connsiteX75" fmla="*/ 4013061 w 6884912"/>
              <a:gd name="connsiteY75" fmla="*/ 224874 h 1161397"/>
              <a:gd name="connsiteX76" fmla="*/ 4220717 w 6884912"/>
              <a:gd name="connsiteY76" fmla="*/ 192946 h 1161397"/>
              <a:gd name="connsiteX77" fmla="*/ 4228802 w 6884912"/>
              <a:gd name="connsiteY77" fmla="*/ 201468 h 1161397"/>
              <a:gd name="connsiteX78" fmla="*/ 4289361 w 6884912"/>
              <a:gd name="connsiteY78" fmla="*/ 196642 h 1161397"/>
              <a:gd name="connsiteX79" fmla="*/ 4498913 w 6884912"/>
              <a:gd name="connsiteY79" fmla="*/ 118915 h 1161397"/>
              <a:gd name="connsiteX80" fmla="*/ 4617330 w 6884912"/>
              <a:gd name="connsiteY80" fmla="*/ 111163 h 1161397"/>
              <a:gd name="connsiteX81" fmla="*/ 4659778 w 6884912"/>
              <a:gd name="connsiteY81" fmla="*/ 118219 h 1161397"/>
              <a:gd name="connsiteX82" fmla="*/ 4730870 w 6884912"/>
              <a:gd name="connsiteY82" fmla="*/ 129432 h 1161397"/>
              <a:gd name="connsiteX83" fmla="*/ 4844073 w 6884912"/>
              <a:gd name="connsiteY83" fmla="*/ 161768 h 1161397"/>
              <a:gd name="connsiteX84" fmla="*/ 4856454 w 6884912"/>
              <a:gd name="connsiteY84" fmla="*/ 130488 h 1161397"/>
              <a:gd name="connsiteX85" fmla="*/ 4920038 w 6884912"/>
              <a:gd name="connsiteY85" fmla="*/ 140418 h 1161397"/>
              <a:gd name="connsiteX86" fmla="*/ 5016639 w 6884912"/>
              <a:gd name="connsiteY86" fmla="*/ 158905 h 1161397"/>
              <a:gd name="connsiteX87" fmla="*/ 5072009 w 6884912"/>
              <a:gd name="connsiteY87" fmla="*/ 161502 h 1161397"/>
              <a:gd name="connsiteX88" fmla="*/ 5223626 w 6884912"/>
              <a:gd name="connsiteY88" fmla="*/ 177356 h 1161397"/>
              <a:gd name="connsiteX89" fmla="*/ 5375773 w 6884912"/>
              <a:gd name="connsiteY89" fmla="*/ 199913 h 1161397"/>
              <a:gd name="connsiteX90" fmla="*/ 5467502 w 6884912"/>
              <a:gd name="connsiteY90" fmla="*/ 250963 h 1161397"/>
              <a:gd name="connsiteX91" fmla="*/ 5592395 w 6884912"/>
              <a:gd name="connsiteY91" fmla="*/ 265434 h 1161397"/>
              <a:gd name="connsiteX92" fmla="*/ 5613532 w 6884912"/>
              <a:gd name="connsiteY92" fmla="*/ 273379 h 1161397"/>
              <a:gd name="connsiteX93" fmla="*/ 5642173 w 6884912"/>
              <a:gd name="connsiteY93" fmla="*/ 266904 h 1161397"/>
              <a:gd name="connsiteX94" fmla="*/ 5756910 w 6884912"/>
              <a:gd name="connsiteY94" fmla="*/ 239211 h 1161397"/>
              <a:gd name="connsiteX95" fmla="*/ 5846667 w 6884912"/>
              <a:gd name="connsiteY95" fmla="*/ 201786 h 1161397"/>
              <a:gd name="connsiteX96" fmla="*/ 5960732 w 6884912"/>
              <a:gd name="connsiteY96" fmla="*/ 220708 h 1161397"/>
              <a:gd name="connsiteX97" fmla="*/ 6029542 w 6884912"/>
              <a:gd name="connsiteY97" fmla="*/ 210339 h 1161397"/>
              <a:gd name="connsiteX98" fmla="*/ 6141123 w 6884912"/>
              <a:gd name="connsiteY98" fmla="*/ 159923 h 1161397"/>
              <a:gd name="connsiteX99" fmla="*/ 6290640 w 6884912"/>
              <a:gd name="connsiteY99" fmla="*/ 167441 h 1161397"/>
              <a:gd name="connsiteX100" fmla="*/ 6322806 w 6884912"/>
              <a:gd name="connsiteY100" fmla="*/ 213293 h 1161397"/>
              <a:gd name="connsiteX101" fmla="*/ 6380420 w 6884912"/>
              <a:gd name="connsiteY101" fmla="*/ 173195 h 1161397"/>
              <a:gd name="connsiteX102" fmla="*/ 6507891 w 6884912"/>
              <a:gd name="connsiteY102" fmla="*/ 118474 h 1161397"/>
              <a:gd name="connsiteX103" fmla="*/ 6571807 w 6884912"/>
              <a:gd name="connsiteY103" fmla="*/ 98636 h 1161397"/>
              <a:gd name="connsiteX104" fmla="*/ 6671880 w 6884912"/>
              <a:gd name="connsiteY104" fmla="*/ 82931 h 1161397"/>
              <a:gd name="connsiteX105" fmla="*/ 6702266 w 6884912"/>
              <a:gd name="connsiteY105" fmla="*/ 75470 h 1161397"/>
              <a:gd name="connsiteX106" fmla="*/ 6845802 w 6884912"/>
              <a:gd name="connsiteY106" fmla="*/ 24496 h 1161397"/>
              <a:gd name="connsiteX107" fmla="*/ 6884912 w 6884912"/>
              <a:gd name="connsiteY107"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512111 w 6884912"/>
              <a:gd name="connsiteY7" fmla="*/ 1085599 h 1161397"/>
              <a:gd name="connsiteX8" fmla="*/ 567875 w 6884912"/>
              <a:gd name="connsiteY8" fmla="*/ 1051976 h 1161397"/>
              <a:gd name="connsiteX9" fmla="*/ 601644 w 6884912"/>
              <a:gd name="connsiteY9" fmla="*/ 1003997 h 1161397"/>
              <a:gd name="connsiteX10" fmla="*/ 651408 w 6884912"/>
              <a:gd name="connsiteY10" fmla="*/ 984938 h 1161397"/>
              <a:gd name="connsiteX11" fmla="*/ 673197 w 6884912"/>
              <a:gd name="connsiteY11" fmla="*/ 1010060 h 1161397"/>
              <a:gd name="connsiteX12" fmla="*/ 723108 w 6884912"/>
              <a:gd name="connsiteY12" fmla="*/ 980081 h 1161397"/>
              <a:gd name="connsiteX13" fmla="*/ 797699 w 6884912"/>
              <a:gd name="connsiteY13" fmla="*/ 931362 h 1161397"/>
              <a:gd name="connsiteX14" fmla="*/ 843359 w 6884912"/>
              <a:gd name="connsiteY14" fmla="*/ 910894 h 1161397"/>
              <a:gd name="connsiteX15" fmla="*/ 965215 w 6884912"/>
              <a:gd name="connsiteY15" fmla="*/ 846701 h 1161397"/>
              <a:gd name="connsiteX16" fmla="*/ 1085080 w 6884912"/>
              <a:gd name="connsiteY16" fmla="*/ 776086 h 1161397"/>
              <a:gd name="connsiteX17" fmla="*/ 1131224 w 6884912"/>
              <a:gd name="connsiteY17" fmla="*/ 706160 h 1161397"/>
              <a:gd name="connsiteX18" fmla="*/ 1138051 w 6884912"/>
              <a:gd name="connsiteY18" fmla="*/ 702034 h 1161397"/>
              <a:gd name="connsiteX19" fmla="*/ 1158800 w 6884912"/>
              <a:gd name="connsiteY19" fmla="*/ 700004 h 1161397"/>
              <a:gd name="connsiteX20" fmla="*/ 1166947 w 6884912"/>
              <a:gd name="connsiteY20" fmla="*/ 700762 h 1161397"/>
              <a:gd name="connsiteX21" fmla="*/ 1178135 w 6884912"/>
              <a:gd name="connsiteY21" fmla="*/ 698631 h 1161397"/>
              <a:gd name="connsiteX22" fmla="*/ 1178301 w 6884912"/>
              <a:gd name="connsiteY22" fmla="*/ 698094 h 1161397"/>
              <a:gd name="connsiteX23" fmla="*/ 1188995 w 6884912"/>
              <a:gd name="connsiteY23" fmla="*/ 697048 h 1161397"/>
              <a:gd name="connsiteX24" fmla="*/ 1242716 w 6884912"/>
              <a:gd name="connsiteY24" fmla="*/ 698052 h 1161397"/>
              <a:gd name="connsiteX25" fmla="*/ 1299977 w 6884912"/>
              <a:gd name="connsiteY25" fmla="*/ 639196 h 1161397"/>
              <a:gd name="connsiteX26" fmla="*/ 1326190 w 6884912"/>
              <a:gd name="connsiteY26" fmla="*/ 625955 h 1161397"/>
              <a:gd name="connsiteX27" fmla="*/ 1339600 w 6884912"/>
              <a:gd name="connsiteY27" fmla="*/ 616295 h 1161397"/>
              <a:gd name="connsiteX28" fmla="*/ 1340054 w 6884912"/>
              <a:gd name="connsiteY28" fmla="*/ 614022 h 1161397"/>
              <a:gd name="connsiteX29" fmla="*/ 1391606 w 6884912"/>
              <a:gd name="connsiteY29" fmla="*/ 615229 h 1161397"/>
              <a:gd name="connsiteX30" fmla="*/ 1397565 w 6884912"/>
              <a:gd name="connsiteY30" fmla="*/ 611490 h 1161397"/>
              <a:gd name="connsiteX31" fmla="*/ 1432302 w 6884912"/>
              <a:gd name="connsiteY31" fmla="*/ 617267 h 1161397"/>
              <a:gd name="connsiteX32" fmla="*/ 1449644 w 6884912"/>
              <a:gd name="connsiteY32" fmla="*/ 617591 h 1161397"/>
              <a:gd name="connsiteX33" fmla="*/ 1455793 w 6884912"/>
              <a:gd name="connsiteY33" fmla="*/ 623174 h 1161397"/>
              <a:gd name="connsiteX34" fmla="*/ 1480758 w 6884912"/>
              <a:gd name="connsiteY34" fmla="*/ 620863 h 1161397"/>
              <a:gd name="connsiteX35" fmla="*/ 1483154 w 6884912"/>
              <a:gd name="connsiteY35" fmla="*/ 618527 h 1161397"/>
              <a:gd name="connsiteX36" fmla="*/ 1505495 w 6884912"/>
              <a:gd name="connsiteY36" fmla="*/ 624325 h 1161397"/>
              <a:gd name="connsiteX37" fmla="*/ 1526340 w 6884912"/>
              <a:gd name="connsiteY37" fmla="*/ 638496 h 1161397"/>
              <a:gd name="connsiteX38" fmla="*/ 1731986 w 6884912"/>
              <a:gd name="connsiteY38" fmla="*/ 589682 h 1161397"/>
              <a:gd name="connsiteX39" fmla="*/ 1927935 w 6884912"/>
              <a:gd name="connsiteY39" fmla="*/ 628540 h 1161397"/>
              <a:gd name="connsiteX40" fmla="*/ 2039075 w 6884912"/>
              <a:gd name="connsiteY40" fmla="*/ 599964 h 1161397"/>
              <a:gd name="connsiteX41" fmla="*/ 2066980 w 6884912"/>
              <a:gd name="connsiteY41" fmla="*/ 550413 h 1161397"/>
              <a:gd name="connsiteX42" fmla="*/ 2352236 w 6884912"/>
              <a:gd name="connsiteY42" fmla="*/ 519602 h 1161397"/>
              <a:gd name="connsiteX43" fmla="*/ 2420791 w 6884912"/>
              <a:gd name="connsiteY43" fmla="*/ 492826 h 1161397"/>
              <a:gd name="connsiteX44" fmla="*/ 2489932 w 6884912"/>
              <a:gd name="connsiteY44" fmla="*/ 507864 h 1161397"/>
              <a:gd name="connsiteX45" fmla="*/ 2512917 w 6884912"/>
              <a:gd name="connsiteY45" fmla="*/ 489127 h 1161397"/>
              <a:gd name="connsiteX46" fmla="*/ 2516783 w 6884912"/>
              <a:gd name="connsiteY46" fmla="*/ 485473 h 1161397"/>
              <a:gd name="connsiteX47" fmla="*/ 2534360 w 6884912"/>
              <a:gd name="connsiteY47" fmla="*/ 480064 h 1161397"/>
              <a:gd name="connsiteX48" fmla="*/ 2536691 w 6884912"/>
              <a:gd name="connsiteY48" fmla="*/ 467018 h 1161397"/>
              <a:gd name="connsiteX49" fmla="*/ 2561265 w 6884912"/>
              <a:gd name="connsiteY49" fmla="*/ 450623 h 1161397"/>
              <a:gd name="connsiteX50" fmla="*/ 2594349 w 6884912"/>
              <a:gd name="connsiteY50" fmla="*/ 443884 h 1161397"/>
              <a:gd name="connsiteX51" fmla="*/ 2754324 w 6884912"/>
              <a:gd name="connsiteY51" fmla="*/ 424766 h 1161397"/>
              <a:gd name="connsiteX52" fmla="*/ 2848470 w 6884912"/>
              <a:gd name="connsiteY52" fmla="*/ 405966 h 1161397"/>
              <a:gd name="connsiteX53" fmla="*/ 2881772 w 6884912"/>
              <a:gd name="connsiteY53" fmla="*/ 387260 h 1161397"/>
              <a:gd name="connsiteX54" fmla="*/ 2929932 w 6884912"/>
              <a:gd name="connsiteY54" fmla="*/ 368912 h 1161397"/>
              <a:gd name="connsiteX55" fmla="*/ 3013020 w 6884912"/>
              <a:gd name="connsiteY55" fmla="*/ 327578 h 1161397"/>
              <a:gd name="connsiteX56" fmla="*/ 3222191 w 6884912"/>
              <a:gd name="connsiteY56" fmla="*/ 307887 h 1161397"/>
              <a:gd name="connsiteX57" fmla="*/ 3227953 w 6884912"/>
              <a:gd name="connsiteY57" fmla="*/ 297650 h 1161397"/>
              <a:gd name="connsiteX58" fmla="*/ 3510042 w 6884912"/>
              <a:gd name="connsiteY58" fmla="*/ 311820 h 1161397"/>
              <a:gd name="connsiteX59" fmla="*/ 3626773 w 6884912"/>
              <a:gd name="connsiteY59" fmla="*/ 290452 h 1161397"/>
              <a:gd name="connsiteX60" fmla="*/ 3666217 w 6884912"/>
              <a:gd name="connsiteY60" fmla="*/ 273255 h 1161397"/>
              <a:gd name="connsiteX61" fmla="*/ 3732427 w 6884912"/>
              <a:gd name="connsiteY61" fmla="*/ 245039 h 1161397"/>
              <a:gd name="connsiteX62" fmla="*/ 3777022 w 6884912"/>
              <a:gd name="connsiteY62" fmla="*/ 200276 h 1161397"/>
              <a:gd name="connsiteX63" fmla="*/ 3791246 w 6884912"/>
              <a:gd name="connsiteY63" fmla="*/ 189996 h 1161397"/>
              <a:gd name="connsiteX64" fmla="*/ 3819864 w 6884912"/>
              <a:gd name="connsiteY64" fmla="*/ 194605 h 1161397"/>
              <a:gd name="connsiteX65" fmla="*/ 3830398 w 6884912"/>
              <a:gd name="connsiteY65" fmla="*/ 188383 h 1161397"/>
              <a:gd name="connsiteX66" fmla="*/ 3834360 w 6884912"/>
              <a:gd name="connsiteY66" fmla="*/ 188992 h 1161397"/>
              <a:gd name="connsiteX67" fmla="*/ 3843715 w 6884912"/>
              <a:gd name="connsiteY67" fmla="*/ 188752 h 1161397"/>
              <a:gd name="connsiteX68" fmla="*/ 3842609 w 6884912"/>
              <a:gd name="connsiteY68" fmla="*/ 197386 h 1161397"/>
              <a:gd name="connsiteX69" fmla="*/ 3853961 w 6884912"/>
              <a:gd name="connsiteY69" fmla="*/ 213380 h 1161397"/>
              <a:gd name="connsiteX70" fmla="*/ 3907640 w 6884912"/>
              <a:gd name="connsiteY70" fmla="*/ 207568 h 1161397"/>
              <a:gd name="connsiteX71" fmla="*/ 3910449 w 6884912"/>
              <a:gd name="connsiteY71" fmla="*/ 197808 h 1161397"/>
              <a:gd name="connsiteX72" fmla="*/ 3917197 w 6884912"/>
              <a:gd name="connsiteY72" fmla="*/ 196121 h 1161397"/>
              <a:gd name="connsiteX73" fmla="*/ 3922400 w 6884912"/>
              <a:gd name="connsiteY73" fmla="*/ 205056 h 1161397"/>
              <a:gd name="connsiteX74" fmla="*/ 4013061 w 6884912"/>
              <a:gd name="connsiteY74" fmla="*/ 224874 h 1161397"/>
              <a:gd name="connsiteX75" fmla="*/ 4220717 w 6884912"/>
              <a:gd name="connsiteY75" fmla="*/ 192946 h 1161397"/>
              <a:gd name="connsiteX76" fmla="*/ 4228802 w 6884912"/>
              <a:gd name="connsiteY76" fmla="*/ 201468 h 1161397"/>
              <a:gd name="connsiteX77" fmla="*/ 4289361 w 6884912"/>
              <a:gd name="connsiteY77" fmla="*/ 196642 h 1161397"/>
              <a:gd name="connsiteX78" fmla="*/ 4498913 w 6884912"/>
              <a:gd name="connsiteY78" fmla="*/ 118915 h 1161397"/>
              <a:gd name="connsiteX79" fmla="*/ 4617330 w 6884912"/>
              <a:gd name="connsiteY79" fmla="*/ 111163 h 1161397"/>
              <a:gd name="connsiteX80" fmla="*/ 4659778 w 6884912"/>
              <a:gd name="connsiteY80" fmla="*/ 118219 h 1161397"/>
              <a:gd name="connsiteX81" fmla="*/ 4730870 w 6884912"/>
              <a:gd name="connsiteY81" fmla="*/ 129432 h 1161397"/>
              <a:gd name="connsiteX82" fmla="*/ 4844073 w 6884912"/>
              <a:gd name="connsiteY82" fmla="*/ 161768 h 1161397"/>
              <a:gd name="connsiteX83" fmla="*/ 4856454 w 6884912"/>
              <a:gd name="connsiteY83" fmla="*/ 130488 h 1161397"/>
              <a:gd name="connsiteX84" fmla="*/ 4920038 w 6884912"/>
              <a:gd name="connsiteY84" fmla="*/ 140418 h 1161397"/>
              <a:gd name="connsiteX85" fmla="*/ 5016639 w 6884912"/>
              <a:gd name="connsiteY85" fmla="*/ 158905 h 1161397"/>
              <a:gd name="connsiteX86" fmla="*/ 5072009 w 6884912"/>
              <a:gd name="connsiteY86" fmla="*/ 161502 h 1161397"/>
              <a:gd name="connsiteX87" fmla="*/ 5223626 w 6884912"/>
              <a:gd name="connsiteY87" fmla="*/ 177356 h 1161397"/>
              <a:gd name="connsiteX88" fmla="*/ 5375773 w 6884912"/>
              <a:gd name="connsiteY88" fmla="*/ 199913 h 1161397"/>
              <a:gd name="connsiteX89" fmla="*/ 5467502 w 6884912"/>
              <a:gd name="connsiteY89" fmla="*/ 250963 h 1161397"/>
              <a:gd name="connsiteX90" fmla="*/ 5592395 w 6884912"/>
              <a:gd name="connsiteY90" fmla="*/ 265434 h 1161397"/>
              <a:gd name="connsiteX91" fmla="*/ 5613532 w 6884912"/>
              <a:gd name="connsiteY91" fmla="*/ 273379 h 1161397"/>
              <a:gd name="connsiteX92" fmla="*/ 5642173 w 6884912"/>
              <a:gd name="connsiteY92" fmla="*/ 266904 h 1161397"/>
              <a:gd name="connsiteX93" fmla="*/ 5756910 w 6884912"/>
              <a:gd name="connsiteY93" fmla="*/ 239211 h 1161397"/>
              <a:gd name="connsiteX94" fmla="*/ 5846667 w 6884912"/>
              <a:gd name="connsiteY94" fmla="*/ 201786 h 1161397"/>
              <a:gd name="connsiteX95" fmla="*/ 5960732 w 6884912"/>
              <a:gd name="connsiteY95" fmla="*/ 220708 h 1161397"/>
              <a:gd name="connsiteX96" fmla="*/ 6029542 w 6884912"/>
              <a:gd name="connsiteY96" fmla="*/ 210339 h 1161397"/>
              <a:gd name="connsiteX97" fmla="*/ 6141123 w 6884912"/>
              <a:gd name="connsiteY97" fmla="*/ 159923 h 1161397"/>
              <a:gd name="connsiteX98" fmla="*/ 6290640 w 6884912"/>
              <a:gd name="connsiteY98" fmla="*/ 167441 h 1161397"/>
              <a:gd name="connsiteX99" fmla="*/ 6322806 w 6884912"/>
              <a:gd name="connsiteY99" fmla="*/ 213293 h 1161397"/>
              <a:gd name="connsiteX100" fmla="*/ 6380420 w 6884912"/>
              <a:gd name="connsiteY100" fmla="*/ 173195 h 1161397"/>
              <a:gd name="connsiteX101" fmla="*/ 6507891 w 6884912"/>
              <a:gd name="connsiteY101" fmla="*/ 118474 h 1161397"/>
              <a:gd name="connsiteX102" fmla="*/ 6571807 w 6884912"/>
              <a:gd name="connsiteY102" fmla="*/ 98636 h 1161397"/>
              <a:gd name="connsiteX103" fmla="*/ 6671880 w 6884912"/>
              <a:gd name="connsiteY103" fmla="*/ 82931 h 1161397"/>
              <a:gd name="connsiteX104" fmla="*/ 6702266 w 6884912"/>
              <a:gd name="connsiteY104" fmla="*/ 75470 h 1161397"/>
              <a:gd name="connsiteX105" fmla="*/ 6845802 w 6884912"/>
              <a:gd name="connsiteY105" fmla="*/ 24496 h 1161397"/>
              <a:gd name="connsiteX106" fmla="*/ 6884912 w 6884912"/>
              <a:gd name="connsiteY106"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567875 w 6884912"/>
              <a:gd name="connsiteY7" fmla="*/ 1051976 h 1161397"/>
              <a:gd name="connsiteX8" fmla="*/ 601644 w 6884912"/>
              <a:gd name="connsiteY8" fmla="*/ 1003997 h 1161397"/>
              <a:gd name="connsiteX9" fmla="*/ 651408 w 6884912"/>
              <a:gd name="connsiteY9" fmla="*/ 984938 h 1161397"/>
              <a:gd name="connsiteX10" fmla="*/ 673197 w 6884912"/>
              <a:gd name="connsiteY10" fmla="*/ 1010060 h 1161397"/>
              <a:gd name="connsiteX11" fmla="*/ 723108 w 6884912"/>
              <a:gd name="connsiteY11" fmla="*/ 980081 h 1161397"/>
              <a:gd name="connsiteX12" fmla="*/ 797699 w 6884912"/>
              <a:gd name="connsiteY12" fmla="*/ 931362 h 1161397"/>
              <a:gd name="connsiteX13" fmla="*/ 843359 w 6884912"/>
              <a:gd name="connsiteY13" fmla="*/ 910894 h 1161397"/>
              <a:gd name="connsiteX14" fmla="*/ 965215 w 6884912"/>
              <a:gd name="connsiteY14" fmla="*/ 846701 h 1161397"/>
              <a:gd name="connsiteX15" fmla="*/ 1085080 w 6884912"/>
              <a:gd name="connsiteY15" fmla="*/ 776086 h 1161397"/>
              <a:gd name="connsiteX16" fmla="*/ 1131224 w 6884912"/>
              <a:gd name="connsiteY16" fmla="*/ 706160 h 1161397"/>
              <a:gd name="connsiteX17" fmla="*/ 1138051 w 6884912"/>
              <a:gd name="connsiteY17" fmla="*/ 702034 h 1161397"/>
              <a:gd name="connsiteX18" fmla="*/ 1158800 w 6884912"/>
              <a:gd name="connsiteY18" fmla="*/ 700004 h 1161397"/>
              <a:gd name="connsiteX19" fmla="*/ 1166947 w 6884912"/>
              <a:gd name="connsiteY19" fmla="*/ 700762 h 1161397"/>
              <a:gd name="connsiteX20" fmla="*/ 1178135 w 6884912"/>
              <a:gd name="connsiteY20" fmla="*/ 698631 h 1161397"/>
              <a:gd name="connsiteX21" fmla="*/ 1178301 w 6884912"/>
              <a:gd name="connsiteY21" fmla="*/ 698094 h 1161397"/>
              <a:gd name="connsiteX22" fmla="*/ 1188995 w 6884912"/>
              <a:gd name="connsiteY22" fmla="*/ 697048 h 1161397"/>
              <a:gd name="connsiteX23" fmla="*/ 1242716 w 6884912"/>
              <a:gd name="connsiteY23" fmla="*/ 698052 h 1161397"/>
              <a:gd name="connsiteX24" fmla="*/ 1299977 w 6884912"/>
              <a:gd name="connsiteY24" fmla="*/ 639196 h 1161397"/>
              <a:gd name="connsiteX25" fmla="*/ 1326190 w 6884912"/>
              <a:gd name="connsiteY25" fmla="*/ 625955 h 1161397"/>
              <a:gd name="connsiteX26" fmla="*/ 1339600 w 6884912"/>
              <a:gd name="connsiteY26" fmla="*/ 616295 h 1161397"/>
              <a:gd name="connsiteX27" fmla="*/ 1340054 w 6884912"/>
              <a:gd name="connsiteY27" fmla="*/ 614022 h 1161397"/>
              <a:gd name="connsiteX28" fmla="*/ 1391606 w 6884912"/>
              <a:gd name="connsiteY28" fmla="*/ 615229 h 1161397"/>
              <a:gd name="connsiteX29" fmla="*/ 1397565 w 6884912"/>
              <a:gd name="connsiteY29" fmla="*/ 611490 h 1161397"/>
              <a:gd name="connsiteX30" fmla="*/ 1432302 w 6884912"/>
              <a:gd name="connsiteY30" fmla="*/ 617267 h 1161397"/>
              <a:gd name="connsiteX31" fmla="*/ 1449644 w 6884912"/>
              <a:gd name="connsiteY31" fmla="*/ 617591 h 1161397"/>
              <a:gd name="connsiteX32" fmla="*/ 1455793 w 6884912"/>
              <a:gd name="connsiteY32" fmla="*/ 623174 h 1161397"/>
              <a:gd name="connsiteX33" fmla="*/ 1480758 w 6884912"/>
              <a:gd name="connsiteY33" fmla="*/ 620863 h 1161397"/>
              <a:gd name="connsiteX34" fmla="*/ 1483154 w 6884912"/>
              <a:gd name="connsiteY34" fmla="*/ 618527 h 1161397"/>
              <a:gd name="connsiteX35" fmla="*/ 1505495 w 6884912"/>
              <a:gd name="connsiteY35" fmla="*/ 624325 h 1161397"/>
              <a:gd name="connsiteX36" fmla="*/ 1526340 w 6884912"/>
              <a:gd name="connsiteY36" fmla="*/ 638496 h 1161397"/>
              <a:gd name="connsiteX37" fmla="*/ 1731986 w 6884912"/>
              <a:gd name="connsiteY37" fmla="*/ 589682 h 1161397"/>
              <a:gd name="connsiteX38" fmla="*/ 1927935 w 6884912"/>
              <a:gd name="connsiteY38" fmla="*/ 628540 h 1161397"/>
              <a:gd name="connsiteX39" fmla="*/ 2039075 w 6884912"/>
              <a:gd name="connsiteY39" fmla="*/ 599964 h 1161397"/>
              <a:gd name="connsiteX40" fmla="*/ 2066980 w 6884912"/>
              <a:gd name="connsiteY40" fmla="*/ 550413 h 1161397"/>
              <a:gd name="connsiteX41" fmla="*/ 2352236 w 6884912"/>
              <a:gd name="connsiteY41" fmla="*/ 519602 h 1161397"/>
              <a:gd name="connsiteX42" fmla="*/ 2420791 w 6884912"/>
              <a:gd name="connsiteY42" fmla="*/ 492826 h 1161397"/>
              <a:gd name="connsiteX43" fmla="*/ 2489932 w 6884912"/>
              <a:gd name="connsiteY43" fmla="*/ 507864 h 1161397"/>
              <a:gd name="connsiteX44" fmla="*/ 2512917 w 6884912"/>
              <a:gd name="connsiteY44" fmla="*/ 489127 h 1161397"/>
              <a:gd name="connsiteX45" fmla="*/ 2516783 w 6884912"/>
              <a:gd name="connsiteY45" fmla="*/ 485473 h 1161397"/>
              <a:gd name="connsiteX46" fmla="*/ 2534360 w 6884912"/>
              <a:gd name="connsiteY46" fmla="*/ 480064 h 1161397"/>
              <a:gd name="connsiteX47" fmla="*/ 2536691 w 6884912"/>
              <a:gd name="connsiteY47" fmla="*/ 467018 h 1161397"/>
              <a:gd name="connsiteX48" fmla="*/ 2561265 w 6884912"/>
              <a:gd name="connsiteY48" fmla="*/ 450623 h 1161397"/>
              <a:gd name="connsiteX49" fmla="*/ 2594349 w 6884912"/>
              <a:gd name="connsiteY49" fmla="*/ 443884 h 1161397"/>
              <a:gd name="connsiteX50" fmla="*/ 2754324 w 6884912"/>
              <a:gd name="connsiteY50" fmla="*/ 424766 h 1161397"/>
              <a:gd name="connsiteX51" fmla="*/ 2848470 w 6884912"/>
              <a:gd name="connsiteY51" fmla="*/ 405966 h 1161397"/>
              <a:gd name="connsiteX52" fmla="*/ 2881772 w 6884912"/>
              <a:gd name="connsiteY52" fmla="*/ 387260 h 1161397"/>
              <a:gd name="connsiteX53" fmla="*/ 2929932 w 6884912"/>
              <a:gd name="connsiteY53" fmla="*/ 368912 h 1161397"/>
              <a:gd name="connsiteX54" fmla="*/ 3013020 w 6884912"/>
              <a:gd name="connsiteY54" fmla="*/ 327578 h 1161397"/>
              <a:gd name="connsiteX55" fmla="*/ 3222191 w 6884912"/>
              <a:gd name="connsiteY55" fmla="*/ 307887 h 1161397"/>
              <a:gd name="connsiteX56" fmla="*/ 3227953 w 6884912"/>
              <a:gd name="connsiteY56" fmla="*/ 297650 h 1161397"/>
              <a:gd name="connsiteX57" fmla="*/ 3510042 w 6884912"/>
              <a:gd name="connsiteY57" fmla="*/ 311820 h 1161397"/>
              <a:gd name="connsiteX58" fmla="*/ 3626773 w 6884912"/>
              <a:gd name="connsiteY58" fmla="*/ 290452 h 1161397"/>
              <a:gd name="connsiteX59" fmla="*/ 3666217 w 6884912"/>
              <a:gd name="connsiteY59" fmla="*/ 273255 h 1161397"/>
              <a:gd name="connsiteX60" fmla="*/ 3732427 w 6884912"/>
              <a:gd name="connsiteY60" fmla="*/ 245039 h 1161397"/>
              <a:gd name="connsiteX61" fmla="*/ 3777022 w 6884912"/>
              <a:gd name="connsiteY61" fmla="*/ 200276 h 1161397"/>
              <a:gd name="connsiteX62" fmla="*/ 3791246 w 6884912"/>
              <a:gd name="connsiteY62" fmla="*/ 189996 h 1161397"/>
              <a:gd name="connsiteX63" fmla="*/ 3819864 w 6884912"/>
              <a:gd name="connsiteY63" fmla="*/ 194605 h 1161397"/>
              <a:gd name="connsiteX64" fmla="*/ 3830398 w 6884912"/>
              <a:gd name="connsiteY64" fmla="*/ 188383 h 1161397"/>
              <a:gd name="connsiteX65" fmla="*/ 3834360 w 6884912"/>
              <a:gd name="connsiteY65" fmla="*/ 188992 h 1161397"/>
              <a:gd name="connsiteX66" fmla="*/ 3843715 w 6884912"/>
              <a:gd name="connsiteY66" fmla="*/ 188752 h 1161397"/>
              <a:gd name="connsiteX67" fmla="*/ 3842609 w 6884912"/>
              <a:gd name="connsiteY67" fmla="*/ 197386 h 1161397"/>
              <a:gd name="connsiteX68" fmla="*/ 3853961 w 6884912"/>
              <a:gd name="connsiteY68" fmla="*/ 213380 h 1161397"/>
              <a:gd name="connsiteX69" fmla="*/ 3907640 w 6884912"/>
              <a:gd name="connsiteY69" fmla="*/ 207568 h 1161397"/>
              <a:gd name="connsiteX70" fmla="*/ 3910449 w 6884912"/>
              <a:gd name="connsiteY70" fmla="*/ 197808 h 1161397"/>
              <a:gd name="connsiteX71" fmla="*/ 3917197 w 6884912"/>
              <a:gd name="connsiteY71" fmla="*/ 196121 h 1161397"/>
              <a:gd name="connsiteX72" fmla="*/ 3922400 w 6884912"/>
              <a:gd name="connsiteY72" fmla="*/ 205056 h 1161397"/>
              <a:gd name="connsiteX73" fmla="*/ 4013061 w 6884912"/>
              <a:gd name="connsiteY73" fmla="*/ 224874 h 1161397"/>
              <a:gd name="connsiteX74" fmla="*/ 4220717 w 6884912"/>
              <a:gd name="connsiteY74" fmla="*/ 192946 h 1161397"/>
              <a:gd name="connsiteX75" fmla="*/ 4228802 w 6884912"/>
              <a:gd name="connsiteY75" fmla="*/ 201468 h 1161397"/>
              <a:gd name="connsiteX76" fmla="*/ 4289361 w 6884912"/>
              <a:gd name="connsiteY76" fmla="*/ 196642 h 1161397"/>
              <a:gd name="connsiteX77" fmla="*/ 4498913 w 6884912"/>
              <a:gd name="connsiteY77" fmla="*/ 118915 h 1161397"/>
              <a:gd name="connsiteX78" fmla="*/ 4617330 w 6884912"/>
              <a:gd name="connsiteY78" fmla="*/ 111163 h 1161397"/>
              <a:gd name="connsiteX79" fmla="*/ 4659778 w 6884912"/>
              <a:gd name="connsiteY79" fmla="*/ 118219 h 1161397"/>
              <a:gd name="connsiteX80" fmla="*/ 4730870 w 6884912"/>
              <a:gd name="connsiteY80" fmla="*/ 129432 h 1161397"/>
              <a:gd name="connsiteX81" fmla="*/ 4844073 w 6884912"/>
              <a:gd name="connsiteY81" fmla="*/ 161768 h 1161397"/>
              <a:gd name="connsiteX82" fmla="*/ 4856454 w 6884912"/>
              <a:gd name="connsiteY82" fmla="*/ 130488 h 1161397"/>
              <a:gd name="connsiteX83" fmla="*/ 4920038 w 6884912"/>
              <a:gd name="connsiteY83" fmla="*/ 140418 h 1161397"/>
              <a:gd name="connsiteX84" fmla="*/ 5016639 w 6884912"/>
              <a:gd name="connsiteY84" fmla="*/ 158905 h 1161397"/>
              <a:gd name="connsiteX85" fmla="*/ 5072009 w 6884912"/>
              <a:gd name="connsiteY85" fmla="*/ 161502 h 1161397"/>
              <a:gd name="connsiteX86" fmla="*/ 5223626 w 6884912"/>
              <a:gd name="connsiteY86" fmla="*/ 177356 h 1161397"/>
              <a:gd name="connsiteX87" fmla="*/ 5375773 w 6884912"/>
              <a:gd name="connsiteY87" fmla="*/ 199913 h 1161397"/>
              <a:gd name="connsiteX88" fmla="*/ 5467502 w 6884912"/>
              <a:gd name="connsiteY88" fmla="*/ 250963 h 1161397"/>
              <a:gd name="connsiteX89" fmla="*/ 5592395 w 6884912"/>
              <a:gd name="connsiteY89" fmla="*/ 265434 h 1161397"/>
              <a:gd name="connsiteX90" fmla="*/ 5613532 w 6884912"/>
              <a:gd name="connsiteY90" fmla="*/ 273379 h 1161397"/>
              <a:gd name="connsiteX91" fmla="*/ 5642173 w 6884912"/>
              <a:gd name="connsiteY91" fmla="*/ 266904 h 1161397"/>
              <a:gd name="connsiteX92" fmla="*/ 5756910 w 6884912"/>
              <a:gd name="connsiteY92" fmla="*/ 239211 h 1161397"/>
              <a:gd name="connsiteX93" fmla="*/ 5846667 w 6884912"/>
              <a:gd name="connsiteY93" fmla="*/ 201786 h 1161397"/>
              <a:gd name="connsiteX94" fmla="*/ 5960732 w 6884912"/>
              <a:gd name="connsiteY94" fmla="*/ 220708 h 1161397"/>
              <a:gd name="connsiteX95" fmla="*/ 6029542 w 6884912"/>
              <a:gd name="connsiteY95" fmla="*/ 210339 h 1161397"/>
              <a:gd name="connsiteX96" fmla="*/ 6141123 w 6884912"/>
              <a:gd name="connsiteY96" fmla="*/ 159923 h 1161397"/>
              <a:gd name="connsiteX97" fmla="*/ 6290640 w 6884912"/>
              <a:gd name="connsiteY97" fmla="*/ 167441 h 1161397"/>
              <a:gd name="connsiteX98" fmla="*/ 6322806 w 6884912"/>
              <a:gd name="connsiteY98" fmla="*/ 213293 h 1161397"/>
              <a:gd name="connsiteX99" fmla="*/ 6380420 w 6884912"/>
              <a:gd name="connsiteY99" fmla="*/ 173195 h 1161397"/>
              <a:gd name="connsiteX100" fmla="*/ 6507891 w 6884912"/>
              <a:gd name="connsiteY100" fmla="*/ 118474 h 1161397"/>
              <a:gd name="connsiteX101" fmla="*/ 6571807 w 6884912"/>
              <a:gd name="connsiteY101" fmla="*/ 98636 h 1161397"/>
              <a:gd name="connsiteX102" fmla="*/ 6671880 w 6884912"/>
              <a:gd name="connsiteY102" fmla="*/ 82931 h 1161397"/>
              <a:gd name="connsiteX103" fmla="*/ 6702266 w 6884912"/>
              <a:gd name="connsiteY103" fmla="*/ 75470 h 1161397"/>
              <a:gd name="connsiteX104" fmla="*/ 6845802 w 6884912"/>
              <a:gd name="connsiteY104" fmla="*/ 24496 h 1161397"/>
              <a:gd name="connsiteX105" fmla="*/ 6884912 w 6884912"/>
              <a:gd name="connsiteY105"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454970 w 6884912"/>
              <a:gd name="connsiteY7" fmla="*/ 1023343 h 1161397"/>
              <a:gd name="connsiteX8" fmla="*/ 601644 w 6884912"/>
              <a:gd name="connsiteY8" fmla="*/ 1003997 h 1161397"/>
              <a:gd name="connsiteX9" fmla="*/ 651408 w 6884912"/>
              <a:gd name="connsiteY9" fmla="*/ 984938 h 1161397"/>
              <a:gd name="connsiteX10" fmla="*/ 673197 w 6884912"/>
              <a:gd name="connsiteY10" fmla="*/ 1010060 h 1161397"/>
              <a:gd name="connsiteX11" fmla="*/ 723108 w 6884912"/>
              <a:gd name="connsiteY11" fmla="*/ 980081 h 1161397"/>
              <a:gd name="connsiteX12" fmla="*/ 797699 w 6884912"/>
              <a:gd name="connsiteY12" fmla="*/ 931362 h 1161397"/>
              <a:gd name="connsiteX13" fmla="*/ 843359 w 6884912"/>
              <a:gd name="connsiteY13" fmla="*/ 910894 h 1161397"/>
              <a:gd name="connsiteX14" fmla="*/ 965215 w 6884912"/>
              <a:gd name="connsiteY14" fmla="*/ 846701 h 1161397"/>
              <a:gd name="connsiteX15" fmla="*/ 1085080 w 6884912"/>
              <a:gd name="connsiteY15" fmla="*/ 776086 h 1161397"/>
              <a:gd name="connsiteX16" fmla="*/ 1131224 w 6884912"/>
              <a:gd name="connsiteY16" fmla="*/ 706160 h 1161397"/>
              <a:gd name="connsiteX17" fmla="*/ 1138051 w 6884912"/>
              <a:gd name="connsiteY17" fmla="*/ 702034 h 1161397"/>
              <a:gd name="connsiteX18" fmla="*/ 1158800 w 6884912"/>
              <a:gd name="connsiteY18" fmla="*/ 700004 h 1161397"/>
              <a:gd name="connsiteX19" fmla="*/ 1166947 w 6884912"/>
              <a:gd name="connsiteY19" fmla="*/ 700762 h 1161397"/>
              <a:gd name="connsiteX20" fmla="*/ 1178135 w 6884912"/>
              <a:gd name="connsiteY20" fmla="*/ 698631 h 1161397"/>
              <a:gd name="connsiteX21" fmla="*/ 1178301 w 6884912"/>
              <a:gd name="connsiteY21" fmla="*/ 698094 h 1161397"/>
              <a:gd name="connsiteX22" fmla="*/ 1188995 w 6884912"/>
              <a:gd name="connsiteY22" fmla="*/ 697048 h 1161397"/>
              <a:gd name="connsiteX23" fmla="*/ 1242716 w 6884912"/>
              <a:gd name="connsiteY23" fmla="*/ 698052 h 1161397"/>
              <a:gd name="connsiteX24" fmla="*/ 1299977 w 6884912"/>
              <a:gd name="connsiteY24" fmla="*/ 639196 h 1161397"/>
              <a:gd name="connsiteX25" fmla="*/ 1326190 w 6884912"/>
              <a:gd name="connsiteY25" fmla="*/ 625955 h 1161397"/>
              <a:gd name="connsiteX26" fmla="*/ 1339600 w 6884912"/>
              <a:gd name="connsiteY26" fmla="*/ 616295 h 1161397"/>
              <a:gd name="connsiteX27" fmla="*/ 1340054 w 6884912"/>
              <a:gd name="connsiteY27" fmla="*/ 614022 h 1161397"/>
              <a:gd name="connsiteX28" fmla="*/ 1391606 w 6884912"/>
              <a:gd name="connsiteY28" fmla="*/ 615229 h 1161397"/>
              <a:gd name="connsiteX29" fmla="*/ 1397565 w 6884912"/>
              <a:gd name="connsiteY29" fmla="*/ 611490 h 1161397"/>
              <a:gd name="connsiteX30" fmla="*/ 1432302 w 6884912"/>
              <a:gd name="connsiteY30" fmla="*/ 617267 h 1161397"/>
              <a:gd name="connsiteX31" fmla="*/ 1449644 w 6884912"/>
              <a:gd name="connsiteY31" fmla="*/ 617591 h 1161397"/>
              <a:gd name="connsiteX32" fmla="*/ 1455793 w 6884912"/>
              <a:gd name="connsiteY32" fmla="*/ 623174 h 1161397"/>
              <a:gd name="connsiteX33" fmla="*/ 1480758 w 6884912"/>
              <a:gd name="connsiteY33" fmla="*/ 620863 h 1161397"/>
              <a:gd name="connsiteX34" fmla="*/ 1483154 w 6884912"/>
              <a:gd name="connsiteY34" fmla="*/ 618527 h 1161397"/>
              <a:gd name="connsiteX35" fmla="*/ 1505495 w 6884912"/>
              <a:gd name="connsiteY35" fmla="*/ 624325 h 1161397"/>
              <a:gd name="connsiteX36" fmla="*/ 1526340 w 6884912"/>
              <a:gd name="connsiteY36" fmla="*/ 638496 h 1161397"/>
              <a:gd name="connsiteX37" fmla="*/ 1731986 w 6884912"/>
              <a:gd name="connsiteY37" fmla="*/ 589682 h 1161397"/>
              <a:gd name="connsiteX38" fmla="*/ 1927935 w 6884912"/>
              <a:gd name="connsiteY38" fmla="*/ 628540 h 1161397"/>
              <a:gd name="connsiteX39" fmla="*/ 2039075 w 6884912"/>
              <a:gd name="connsiteY39" fmla="*/ 599964 h 1161397"/>
              <a:gd name="connsiteX40" fmla="*/ 2066980 w 6884912"/>
              <a:gd name="connsiteY40" fmla="*/ 550413 h 1161397"/>
              <a:gd name="connsiteX41" fmla="*/ 2352236 w 6884912"/>
              <a:gd name="connsiteY41" fmla="*/ 519602 h 1161397"/>
              <a:gd name="connsiteX42" fmla="*/ 2420791 w 6884912"/>
              <a:gd name="connsiteY42" fmla="*/ 492826 h 1161397"/>
              <a:gd name="connsiteX43" fmla="*/ 2489932 w 6884912"/>
              <a:gd name="connsiteY43" fmla="*/ 507864 h 1161397"/>
              <a:gd name="connsiteX44" fmla="*/ 2512917 w 6884912"/>
              <a:gd name="connsiteY44" fmla="*/ 489127 h 1161397"/>
              <a:gd name="connsiteX45" fmla="*/ 2516783 w 6884912"/>
              <a:gd name="connsiteY45" fmla="*/ 485473 h 1161397"/>
              <a:gd name="connsiteX46" fmla="*/ 2534360 w 6884912"/>
              <a:gd name="connsiteY46" fmla="*/ 480064 h 1161397"/>
              <a:gd name="connsiteX47" fmla="*/ 2536691 w 6884912"/>
              <a:gd name="connsiteY47" fmla="*/ 467018 h 1161397"/>
              <a:gd name="connsiteX48" fmla="*/ 2561265 w 6884912"/>
              <a:gd name="connsiteY48" fmla="*/ 450623 h 1161397"/>
              <a:gd name="connsiteX49" fmla="*/ 2594349 w 6884912"/>
              <a:gd name="connsiteY49" fmla="*/ 443884 h 1161397"/>
              <a:gd name="connsiteX50" fmla="*/ 2754324 w 6884912"/>
              <a:gd name="connsiteY50" fmla="*/ 424766 h 1161397"/>
              <a:gd name="connsiteX51" fmla="*/ 2848470 w 6884912"/>
              <a:gd name="connsiteY51" fmla="*/ 405966 h 1161397"/>
              <a:gd name="connsiteX52" fmla="*/ 2881772 w 6884912"/>
              <a:gd name="connsiteY52" fmla="*/ 387260 h 1161397"/>
              <a:gd name="connsiteX53" fmla="*/ 2929932 w 6884912"/>
              <a:gd name="connsiteY53" fmla="*/ 368912 h 1161397"/>
              <a:gd name="connsiteX54" fmla="*/ 3013020 w 6884912"/>
              <a:gd name="connsiteY54" fmla="*/ 327578 h 1161397"/>
              <a:gd name="connsiteX55" fmla="*/ 3222191 w 6884912"/>
              <a:gd name="connsiteY55" fmla="*/ 307887 h 1161397"/>
              <a:gd name="connsiteX56" fmla="*/ 3227953 w 6884912"/>
              <a:gd name="connsiteY56" fmla="*/ 297650 h 1161397"/>
              <a:gd name="connsiteX57" fmla="*/ 3510042 w 6884912"/>
              <a:gd name="connsiteY57" fmla="*/ 311820 h 1161397"/>
              <a:gd name="connsiteX58" fmla="*/ 3626773 w 6884912"/>
              <a:gd name="connsiteY58" fmla="*/ 290452 h 1161397"/>
              <a:gd name="connsiteX59" fmla="*/ 3666217 w 6884912"/>
              <a:gd name="connsiteY59" fmla="*/ 273255 h 1161397"/>
              <a:gd name="connsiteX60" fmla="*/ 3732427 w 6884912"/>
              <a:gd name="connsiteY60" fmla="*/ 245039 h 1161397"/>
              <a:gd name="connsiteX61" fmla="*/ 3777022 w 6884912"/>
              <a:gd name="connsiteY61" fmla="*/ 200276 h 1161397"/>
              <a:gd name="connsiteX62" fmla="*/ 3791246 w 6884912"/>
              <a:gd name="connsiteY62" fmla="*/ 189996 h 1161397"/>
              <a:gd name="connsiteX63" fmla="*/ 3819864 w 6884912"/>
              <a:gd name="connsiteY63" fmla="*/ 194605 h 1161397"/>
              <a:gd name="connsiteX64" fmla="*/ 3830398 w 6884912"/>
              <a:gd name="connsiteY64" fmla="*/ 188383 h 1161397"/>
              <a:gd name="connsiteX65" fmla="*/ 3834360 w 6884912"/>
              <a:gd name="connsiteY65" fmla="*/ 188992 h 1161397"/>
              <a:gd name="connsiteX66" fmla="*/ 3843715 w 6884912"/>
              <a:gd name="connsiteY66" fmla="*/ 188752 h 1161397"/>
              <a:gd name="connsiteX67" fmla="*/ 3842609 w 6884912"/>
              <a:gd name="connsiteY67" fmla="*/ 197386 h 1161397"/>
              <a:gd name="connsiteX68" fmla="*/ 3853961 w 6884912"/>
              <a:gd name="connsiteY68" fmla="*/ 213380 h 1161397"/>
              <a:gd name="connsiteX69" fmla="*/ 3907640 w 6884912"/>
              <a:gd name="connsiteY69" fmla="*/ 207568 h 1161397"/>
              <a:gd name="connsiteX70" fmla="*/ 3910449 w 6884912"/>
              <a:gd name="connsiteY70" fmla="*/ 197808 h 1161397"/>
              <a:gd name="connsiteX71" fmla="*/ 3917197 w 6884912"/>
              <a:gd name="connsiteY71" fmla="*/ 196121 h 1161397"/>
              <a:gd name="connsiteX72" fmla="*/ 3922400 w 6884912"/>
              <a:gd name="connsiteY72" fmla="*/ 205056 h 1161397"/>
              <a:gd name="connsiteX73" fmla="*/ 4013061 w 6884912"/>
              <a:gd name="connsiteY73" fmla="*/ 224874 h 1161397"/>
              <a:gd name="connsiteX74" fmla="*/ 4220717 w 6884912"/>
              <a:gd name="connsiteY74" fmla="*/ 192946 h 1161397"/>
              <a:gd name="connsiteX75" fmla="*/ 4228802 w 6884912"/>
              <a:gd name="connsiteY75" fmla="*/ 201468 h 1161397"/>
              <a:gd name="connsiteX76" fmla="*/ 4289361 w 6884912"/>
              <a:gd name="connsiteY76" fmla="*/ 196642 h 1161397"/>
              <a:gd name="connsiteX77" fmla="*/ 4498913 w 6884912"/>
              <a:gd name="connsiteY77" fmla="*/ 118915 h 1161397"/>
              <a:gd name="connsiteX78" fmla="*/ 4617330 w 6884912"/>
              <a:gd name="connsiteY78" fmla="*/ 111163 h 1161397"/>
              <a:gd name="connsiteX79" fmla="*/ 4659778 w 6884912"/>
              <a:gd name="connsiteY79" fmla="*/ 118219 h 1161397"/>
              <a:gd name="connsiteX80" fmla="*/ 4730870 w 6884912"/>
              <a:gd name="connsiteY80" fmla="*/ 129432 h 1161397"/>
              <a:gd name="connsiteX81" fmla="*/ 4844073 w 6884912"/>
              <a:gd name="connsiteY81" fmla="*/ 161768 h 1161397"/>
              <a:gd name="connsiteX82" fmla="*/ 4856454 w 6884912"/>
              <a:gd name="connsiteY82" fmla="*/ 130488 h 1161397"/>
              <a:gd name="connsiteX83" fmla="*/ 4920038 w 6884912"/>
              <a:gd name="connsiteY83" fmla="*/ 140418 h 1161397"/>
              <a:gd name="connsiteX84" fmla="*/ 5016639 w 6884912"/>
              <a:gd name="connsiteY84" fmla="*/ 158905 h 1161397"/>
              <a:gd name="connsiteX85" fmla="*/ 5072009 w 6884912"/>
              <a:gd name="connsiteY85" fmla="*/ 161502 h 1161397"/>
              <a:gd name="connsiteX86" fmla="*/ 5223626 w 6884912"/>
              <a:gd name="connsiteY86" fmla="*/ 177356 h 1161397"/>
              <a:gd name="connsiteX87" fmla="*/ 5375773 w 6884912"/>
              <a:gd name="connsiteY87" fmla="*/ 199913 h 1161397"/>
              <a:gd name="connsiteX88" fmla="*/ 5467502 w 6884912"/>
              <a:gd name="connsiteY88" fmla="*/ 250963 h 1161397"/>
              <a:gd name="connsiteX89" fmla="*/ 5592395 w 6884912"/>
              <a:gd name="connsiteY89" fmla="*/ 265434 h 1161397"/>
              <a:gd name="connsiteX90" fmla="*/ 5613532 w 6884912"/>
              <a:gd name="connsiteY90" fmla="*/ 273379 h 1161397"/>
              <a:gd name="connsiteX91" fmla="*/ 5642173 w 6884912"/>
              <a:gd name="connsiteY91" fmla="*/ 266904 h 1161397"/>
              <a:gd name="connsiteX92" fmla="*/ 5756910 w 6884912"/>
              <a:gd name="connsiteY92" fmla="*/ 239211 h 1161397"/>
              <a:gd name="connsiteX93" fmla="*/ 5846667 w 6884912"/>
              <a:gd name="connsiteY93" fmla="*/ 201786 h 1161397"/>
              <a:gd name="connsiteX94" fmla="*/ 5960732 w 6884912"/>
              <a:gd name="connsiteY94" fmla="*/ 220708 h 1161397"/>
              <a:gd name="connsiteX95" fmla="*/ 6029542 w 6884912"/>
              <a:gd name="connsiteY95" fmla="*/ 210339 h 1161397"/>
              <a:gd name="connsiteX96" fmla="*/ 6141123 w 6884912"/>
              <a:gd name="connsiteY96" fmla="*/ 159923 h 1161397"/>
              <a:gd name="connsiteX97" fmla="*/ 6290640 w 6884912"/>
              <a:gd name="connsiteY97" fmla="*/ 167441 h 1161397"/>
              <a:gd name="connsiteX98" fmla="*/ 6322806 w 6884912"/>
              <a:gd name="connsiteY98" fmla="*/ 213293 h 1161397"/>
              <a:gd name="connsiteX99" fmla="*/ 6380420 w 6884912"/>
              <a:gd name="connsiteY99" fmla="*/ 173195 h 1161397"/>
              <a:gd name="connsiteX100" fmla="*/ 6507891 w 6884912"/>
              <a:gd name="connsiteY100" fmla="*/ 118474 h 1161397"/>
              <a:gd name="connsiteX101" fmla="*/ 6571807 w 6884912"/>
              <a:gd name="connsiteY101" fmla="*/ 98636 h 1161397"/>
              <a:gd name="connsiteX102" fmla="*/ 6671880 w 6884912"/>
              <a:gd name="connsiteY102" fmla="*/ 82931 h 1161397"/>
              <a:gd name="connsiteX103" fmla="*/ 6702266 w 6884912"/>
              <a:gd name="connsiteY103" fmla="*/ 75470 h 1161397"/>
              <a:gd name="connsiteX104" fmla="*/ 6845802 w 6884912"/>
              <a:gd name="connsiteY104" fmla="*/ 24496 h 1161397"/>
              <a:gd name="connsiteX105" fmla="*/ 6884912 w 6884912"/>
              <a:gd name="connsiteY105"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213420 w 6884912"/>
              <a:gd name="connsiteY6" fmla="*/ 1056868 h 1161397"/>
              <a:gd name="connsiteX7" fmla="*/ 454970 w 6884912"/>
              <a:gd name="connsiteY7" fmla="*/ 1023343 h 1161397"/>
              <a:gd name="connsiteX8" fmla="*/ 601644 w 6884912"/>
              <a:gd name="connsiteY8" fmla="*/ 1003997 h 1161397"/>
              <a:gd name="connsiteX9" fmla="*/ 651408 w 6884912"/>
              <a:gd name="connsiteY9" fmla="*/ 984938 h 1161397"/>
              <a:gd name="connsiteX10" fmla="*/ 673197 w 6884912"/>
              <a:gd name="connsiteY10" fmla="*/ 1010060 h 1161397"/>
              <a:gd name="connsiteX11" fmla="*/ 723108 w 6884912"/>
              <a:gd name="connsiteY11" fmla="*/ 980081 h 1161397"/>
              <a:gd name="connsiteX12" fmla="*/ 797699 w 6884912"/>
              <a:gd name="connsiteY12" fmla="*/ 931362 h 1161397"/>
              <a:gd name="connsiteX13" fmla="*/ 843359 w 6884912"/>
              <a:gd name="connsiteY13" fmla="*/ 910894 h 1161397"/>
              <a:gd name="connsiteX14" fmla="*/ 965215 w 6884912"/>
              <a:gd name="connsiteY14" fmla="*/ 846701 h 1161397"/>
              <a:gd name="connsiteX15" fmla="*/ 1085080 w 6884912"/>
              <a:gd name="connsiteY15" fmla="*/ 776086 h 1161397"/>
              <a:gd name="connsiteX16" fmla="*/ 1131224 w 6884912"/>
              <a:gd name="connsiteY16" fmla="*/ 706160 h 1161397"/>
              <a:gd name="connsiteX17" fmla="*/ 1138051 w 6884912"/>
              <a:gd name="connsiteY17" fmla="*/ 702034 h 1161397"/>
              <a:gd name="connsiteX18" fmla="*/ 1158800 w 6884912"/>
              <a:gd name="connsiteY18" fmla="*/ 700004 h 1161397"/>
              <a:gd name="connsiteX19" fmla="*/ 1166947 w 6884912"/>
              <a:gd name="connsiteY19" fmla="*/ 700762 h 1161397"/>
              <a:gd name="connsiteX20" fmla="*/ 1178135 w 6884912"/>
              <a:gd name="connsiteY20" fmla="*/ 698631 h 1161397"/>
              <a:gd name="connsiteX21" fmla="*/ 1178301 w 6884912"/>
              <a:gd name="connsiteY21" fmla="*/ 698094 h 1161397"/>
              <a:gd name="connsiteX22" fmla="*/ 1188995 w 6884912"/>
              <a:gd name="connsiteY22" fmla="*/ 697048 h 1161397"/>
              <a:gd name="connsiteX23" fmla="*/ 1242716 w 6884912"/>
              <a:gd name="connsiteY23" fmla="*/ 698052 h 1161397"/>
              <a:gd name="connsiteX24" fmla="*/ 1299977 w 6884912"/>
              <a:gd name="connsiteY24" fmla="*/ 639196 h 1161397"/>
              <a:gd name="connsiteX25" fmla="*/ 1326190 w 6884912"/>
              <a:gd name="connsiteY25" fmla="*/ 625955 h 1161397"/>
              <a:gd name="connsiteX26" fmla="*/ 1339600 w 6884912"/>
              <a:gd name="connsiteY26" fmla="*/ 616295 h 1161397"/>
              <a:gd name="connsiteX27" fmla="*/ 1340054 w 6884912"/>
              <a:gd name="connsiteY27" fmla="*/ 614022 h 1161397"/>
              <a:gd name="connsiteX28" fmla="*/ 1391606 w 6884912"/>
              <a:gd name="connsiteY28" fmla="*/ 615229 h 1161397"/>
              <a:gd name="connsiteX29" fmla="*/ 1397565 w 6884912"/>
              <a:gd name="connsiteY29" fmla="*/ 611490 h 1161397"/>
              <a:gd name="connsiteX30" fmla="*/ 1432302 w 6884912"/>
              <a:gd name="connsiteY30" fmla="*/ 617267 h 1161397"/>
              <a:gd name="connsiteX31" fmla="*/ 1449644 w 6884912"/>
              <a:gd name="connsiteY31" fmla="*/ 617591 h 1161397"/>
              <a:gd name="connsiteX32" fmla="*/ 1455793 w 6884912"/>
              <a:gd name="connsiteY32" fmla="*/ 623174 h 1161397"/>
              <a:gd name="connsiteX33" fmla="*/ 1480758 w 6884912"/>
              <a:gd name="connsiteY33" fmla="*/ 620863 h 1161397"/>
              <a:gd name="connsiteX34" fmla="*/ 1483154 w 6884912"/>
              <a:gd name="connsiteY34" fmla="*/ 618527 h 1161397"/>
              <a:gd name="connsiteX35" fmla="*/ 1505495 w 6884912"/>
              <a:gd name="connsiteY35" fmla="*/ 624325 h 1161397"/>
              <a:gd name="connsiteX36" fmla="*/ 1526340 w 6884912"/>
              <a:gd name="connsiteY36" fmla="*/ 638496 h 1161397"/>
              <a:gd name="connsiteX37" fmla="*/ 1731986 w 6884912"/>
              <a:gd name="connsiteY37" fmla="*/ 589682 h 1161397"/>
              <a:gd name="connsiteX38" fmla="*/ 1927935 w 6884912"/>
              <a:gd name="connsiteY38" fmla="*/ 628540 h 1161397"/>
              <a:gd name="connsiteX39" fmla="*/ 2039075 w 6884912"/>
              <a:gd name="connsiteY39" fmla="*/ 599964 h 1161397"/>
              <a:gd name="connsiteX40" fmla="*/ 2066980 w 6884912"/>
              <a:gd name="connsiteY40" fmla="*/ 550413 h 1161397"/>
              <a:gd name="connsiteX41" fmla="*/ 2352236 w 6884912"/>
              <a:gd name="connsiteY41" fmla="*/ 519602 h 1161397"/>
              <a:gd name="connsiteX42" fmla="*/ 2420791 w 6884912"/>
              <a:gd name="connsiteY42" fmla="*/ 492826 h 1161397"/>
              <a:gd name="connsiteX43" fmla="*/ 2489932 w 6884912"/>
              <a:gd name="connsiteY43" fmla="*/ 507864 h 1161397"/>
              <a:gd name="connsiteX44" fmla="*/ 2512917 w 6884912"/>
              <a:gd name="connsiteY44" fmla="*/ 489127 h 1161397"/>
              <a:gd name="connsiteX45" fmla="*/ 2516783 w 6884912"/>
              <a:gd name="connsiteY45" fmla="*/ 485473 h 1161397"/>
              <a:gd name="connsiteX46" fmla="*/ 2534360 w 6884912"/>
              <a:gd name="connsiteY46" fmla="*/ 480064 h 1161397"/>
              <a:gd name="connsiteX47" fmla="*/ 2536691 w 6884912"/>
              <a:gd name="connsiteY47" fmla="*/ 467018 h 1161397"/>
              <a:gd name="connsiteX48" fmla="*/ 2561265 w 6884912"/>
              <a:gd name="connsiteY48" fmla="*/ 450623 h 1161397"/>
              <a:gd name="connsiteX49" fmla="*/ 2594349 w 6884912"/>
              <a:gd name="connsiteY49" fmla="*/ 443884 h 1161397"/>
              <a:gd name="connsiteX50" fmla="*/ 2754324 w 6884912"/>
              <a:gd name="connsiteY50" fmla="*/ 424766 h 1161397"/>
              <a:gd name="connsiteX51" fmla="*/ 2848470 w 6884912"/>
              <a:gd name="connsiteY51" fmla="*/ 405966 h 1161397"/>
              <a:gd name="connsiteX52" fmla="*/ 2881772 w 6884912"/>
              <a:gd name="connsiteY52" fmla="*/ 387260 h 1161397"/>
              <a:gd name="connsiteX53" fmla="*/ 2929932 w 6884912"/>
              <a:gd name="connsiteY53" fmla="*/ 368912 h 1161397"/>
              <a:gd name="connsiteX54" fmla="*/ 3013020 w 6884912"/>
              <a:gd name="connsiteY54" fmla="*/ 327578 h 1161397"/>
              <a:gd name="connsiteX55" fmla="*/ 3222191 w 6884912"/>
              <a:gd name="connsiteY55" fmla="*/ 307887 h 1161397"/>
              <a:gd name="connsiteX56" fmla="*/ 3227953 w 6884912"/>
              <a:gd name="connsiteY56" fmla="*/ 297650 h 1161397"/>
              <a:gd name="connsiteX57" fmla="*/ 3510042 w 6884912"/>
              <a:gd name="connsiteY57" fmla="*/ 311820 h 1161397"/>
              <a:gd name="connsiteX58" fmla="*/ 3626773 w 6884912"/>
              <a:gd name="connsiteY58" fmla="*/ 290452 h 1161397"/>
              <a:gd name="connsiteX59" fmla="*/ 3666217 w 6884912"/>
              <a:gd name="connsiteY59" fmla="*/ 273255 h 1161397"/>
              <a:gd name="connsiteX60" fmla="*/ 3732427 w 6884912"/>
              <a:gd name="connsiteY60" fmla="*/ 245039 h 1161397"/>
              <a:gd name="connsiteX61" fmla="*/ 3777022 w 6884912"/>
              <a:gd name="connsiteY61" fmla="*/ 200276 h 1161397"/>
              <a:gd name="connsiteX62" fmla="*/ 3791246 w 6884912"/>
              <a:gd name="connsiteY62" fmla="*/ 189996 h 1161397"/>
              <a:gd name="connsiteX63" fmla="*/ 3819864 w 6884912"/>
              <a:gd name="connsiteY63" fmla="*/ 194605 h 1161397"/>
              <a:gd name="connsiteX64" fmla="*/ 3830398 w 6884912"/>
              <a:gd name="connsiteY64" fmla="*/ 188383 h 1161397"/>
              <a:gd name="connsiteX65" fmla="*/ 3834360 w 6884912"/>
              <a:gd name="connsiteY65" fmla="*/ 188992 h 1161397"/>
              <a:gd name="connsiteX66" fmla="*/ 3843715 w 6884912"/>
              <a:gd name="connsiteY66" fmla="*/ 188752 h 1161397"/>
              <a:gd name="connsiteX67" fmla="*/ 3842609 w 6884912"/>
              <a:gd name="connsiteY67" fmla="*/ 197386 h 1161397"/>
              <a:gd name="connsiteX68" fmla="*/ 3853961 w 6884912"/>
              <a:gd name="connsiteY68" fmla="*/ 213380 h 1161397"/>
              <a:gd name="connsiteX69" fmla="*/ 3907640 w 6884912"/>
              <a:gd name="connsiteY69" fmla="*/ 207568 h 1161397"/>
              <a:gd name="connsiteX70" fmla="*/ 3910449 w 6884912"/>
              <a:gd name="connsiteY70" fmla="*/ 197808 h 1161397"/>
              <a:gd name="connsiteX71" fmla="*/ 3917197 w 6884912"/>
              <a:gd name="connsiteY71" fmla="*/ 196121 h 1161397"/>
              <a:gd name="connsiteX72" fmla="*/ 3922400 w 6884912"/>
              <a:gd name="connsiteY72" fmla="*/ 205056 h 1161397"/>
              <a:gd name="connsiteX73" fmla="*/ 4013061 w 6884912"/>
              <a:gd name="connsiteY73" fmla="*/ 224874 h 1161397"/>
              <a:gd name="connsiteX74" fmla="*/ 4220717 w 6884912"/>
              <a:gd name="connsiteY74" fmla="*/ 192946 h 1161397"/>
              <a:gd name="connsiteX75" fmla="*/ 4228802 w 6884912"/>
              <a:gd name="connsiteY75" fmla="*/ 201468 h 1161397"/>
              <a:gd name="connsiteX76" fmla="*/ 4289361 w 6884912"/>
              <a:gd name="connsiteY76" fmla="*/ 196642 h 1161397"/>
              <a:gd name="connsiteX77" fmla="*/ 4498913 w 6884912"/>
              <a:gd name="connsiteY77" fmla="*/ 118915 h 1161397"/>
              <a:gd name="connsiteX78" fmla="*/ 4617330 w 6884912"/>
              <a:gd name="connsiteY78" fmla="*/ 111163 h 1161397"/>
              <a:gd name="connsiteX79" fmla="*/ 4659778 w 6884912"/>
              <a:gd name="connsiteY79" fmla="*/ 118219 h 1161397"/>
              <a:gd name="connsiteX80" fmla="*/ 4730870 w 6884912"/>
              <a:gd name="connsiteY80" fmla="*/ 129432 h 1161397"/>
              <a:gd name="connsiteX81" fmla="*/ 4844073 w 6884912"/>
              <a:gd name="connsiteY81" fmla="*/ 161768 h 1161397"/>
              <a:gd name="connsiteX82" fmla="*/ 4856454 w 6884912"/>
              <a:gd name="connsiteY82" fmla="*/ 130488 h 1161397"/>
              <a:gd name="connsiteX83" fmla="*/ 4920038 w 6884912"/>
              <a:gd name="connsiteY83" fmla="*/ 140418 h 1161397"/>
              <a:gd name="connsiteX84" fmla="*/ 5016639 w 6884912"/>
              <a:gd name="connsiteY84" fmla="*/ 158905 h 1161397"/>
              <a:gd name="connsiteX85" fmla="*/ 5072009 w 6884912"/>
              <a:gd name="connsiteY85" fmla="*/ 161502 h 1161397"/>
              <a:gd name="connsiteX86" fmla="*/ 5223626 w 6884912"/>
              <a:gd name="connsiteY86" fmla="*/ 177356 h 1161397"/>
              <a:gd name="connsiteX87" fmla="*/ 5375773 w 6884912"/>
              <a:gd name="connsiteY87" fmla="*/ 199913 h 1161397"/>
              <a:gd name="connsiteX88" fmla="*/ 5467502 w 6884912"/>
              <a:gd name="connsiteY88" fmla="*/ 250963 h 1161397"/>
              <a:gd name="connsiteX89" fmla="*/ 5592395 w 6884912"/>
              <a:gd name="connsiteY89" fmla="*/ 265434 h 1161397"/>
              <a:gd name="connsiteX90" fmla="*/ 5613532 w 6884912"/>
              <a:gd name="connsiteY90" fmla="*/ 273379 h 1161397"/>
              <a:gd name="connsiteX91" fmla="*/ 5642173 w 6884912"/>
              <a:gd name="connsiteY91" fmla="*/ 266904 h 1161397"/>
              <a:gd name="connsiteX92" fmla="*/ 5756910 w 6884912"/>
              <a:gd name="connsiteY92" fmla="*/ 239211 h 1161397"/>
              <a:gd name="connsiteX93" fmla="*/ 5846667 w 6884912"/>
              <a:gd name="connsiteY93" fmla="*/ 201786 h 1161397"/>
              <a:gd name="connsiteX94" fmla="*/ 5960732 w 6884912"/>
              <a:gd name="connsiteY94" fmla="*/ 220708 h 1161397"/>
              <a:gd name="connsiteX95" fmla="*/ 6029542 w 6884912"/>
              <a:gd name="connsiteY95" fmla="*/ 210339 h 1161397"/>
              <a:gd name="connsiteX96" fmla="*/ 6141123 w 6884912"/>
              <a:gd name="connsiteY96" fmla="*/ 159923 h 1161397"/>
              <a:gd name="connsiteX97" fmla="*/ 6290640 w 6884912"/>
              <a:gd name="connsiteY97" fmla="*/ 167441 h 1161397"/>
              <a:gd name="connsiteX98" fmla="*/ 6322806 w 6884912"/>
              <a:gd name="connsiteY98" fmla="*/ 213293 h 1161397"/>
              <a:gd name="connsiteX99" fmla="*/ 6380420 w 6884912"/>
              <a:gd name="connsiteY99" fmla="*/ 173195 h 1161397"/>
              <a:gd name="connsiteX100" fmla="*/ 6507891 w 6884912"/>
              <a:gd name="connsiteY100" fmla="*/ 118474 h 1161397"/>
              <a:gd name="connsiteX101" fmla="*/ 6571807 w 6884912"/>
              <a:gd name="connsiteY101" fmla="*/ 98636 h 1161397"/>
              <a:gd name="connsiteX102" fmla="*/ 6671880 w 6884912"/>
              <a:gd name="connsiteY102" fmla="*/ 82931 h 1161397"/>
              <a:gd name="connsiteX103" fmla="*/ 6702266 w 6884912"/>
              <a:gd name="connsiteY103" fmla="*/ 75470 h 1161397"/>
              <a:gd name="connsiteX104" fmla="*/ 6845802 w 6884912"/>
              <a:gd name="connsiteY104" fmla="*/ 24496 h 1161397"/>
              <a:gd name="connsiteX105" fmla="*/ 6884912 w 6884912"/>
              <a:gd name="connsiteY105"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213420 w 6884912"/>
              <a:gd name="connsiteY5" fmla="*/ 1056868 h 1161397"/>
              <a:gd name="connsiteX6" fmla="*/ 454970 w 6884912"/>
              <a:gd name="connsiteY6" fmla="*/ 1023343 h 1161397"/>
              <a:gd name="connsiteX7" fmla="*/ 601644 w 6884912"/>
              <a:gd name="connsiteY7" fmla="*/ 1003997 h 1161397"/>
              <a:gd name="connsiteX8" fmla="*/ 651408 w 6884912"/>
              <a:gd name="connsiteY8" fmla="*/ 984938 h 1161397"/>
              <a:gd name="connsiteX9" fmla="*/ 673197 w 6884912"/>
              <a:gd name="connsiteY9" fmla="*/ 1010060 h 1161397"/>
              <a:gd name="connsiteX10" fmla="*/ 723108 w 6884912"/>
              <a:gd name="connsiteY10" fmla="*/ 980081 h 1161397"/>
              <a:gd name="connsiteX11" fmla="*/ 797699 w 6884912"/>
              <a:gd name="connsiteY11" fmla="*/ 931362 h 1161397"/>
              <a:gd name="connsiteX12" fmla="*/ 843359 w 6884912"/>
              <a:gd name="connsiteY12" fmla="*/ 910894 h 1161397"/>
              <a:gd name="connsiteX13" fmla="*/ 965215 w 6884912"/>
              <a:gd name="connsiteY13" fmla="*/ 846701 h 1161397"/>
              <a:gd name="connsiteX14" fmla="*/ 1085080 w 6884912"/>
              <a:gd name="connsiteY14" fmla="*/ 776086 h 1161397"/>
              <a:gd name="connsiteX15" fmla="*/ 1131224 w 6884912"/>
              <a:gd name="connsiteY15" fmla="*/ 706160 h 1161397"/>
              <a:gd name="connsiteX16" fmla="*/ 1138051 w 6884912"/>
              <a:gd name="connsiteY16" fmla="*/ 702034 h 1161397"/>
              <a:gd name="connsiteX17" fmla="*/ 1158800 w 6884912"/>
              <a:gd name="connsiteY17" fmla="*/ 700004 h 1161397"/>
              <a:gd name="connsiteX18" fmla="*/ 1166947 w 6884912"/>
              <a:gd name="connsiteY18" fmla="*/ 700762 h 1161397"/>
              <a:gd name="connsiteX19" fmla="*/ 1178135 w 6884912"/>
              <a:gd name="connsiteY19" fmla="*/ 698631 h 1161397"/>
              <a:gd name="connsiteX20" fmla="*/ 1178301 w 6884912"/>
              <a:gd name="connsiteY20" fmla="*/ 698094 h 1161397"/>
              <a:gd name="connsiteX21" fmla="*/ 1188995 w 6884912"/>
              <a:gd name="connsiteY21" fmla="*/ 697048 h 1161397"/>
              <a:gd name="connsiteX22" fmla="*/ 1242716 w 6884912"/>
              <a:gd name="connsiteY22" fmla="*/ 698052 h 1161397"/>
              <a:gd name="connsiteX23" fmla="*/ 1299977 w 6884912"/>
              <a:gd name="connsiteY23" fmla="*/ 639196 h 1161397"/>
              <a:gd name="connsiteX24" fmla="*/ 1326190 w 6884912"/>
              <a:gd name="connsiteY24" fmla="*/ 625955 h 1161397"/>
              <a:gd name="connsiteX25" fmla="*/ 1339600 w 6884912"/>
              <a:gd name="connsiteY25" fmla="*/ 616295 h 1161397"/>
              <a:gd name="connsiteX26" fmla="*/ 1340054 w 6884912"/>
              <a:gd name="connsiteY26" fmla="*/ 614022 h 1161397"/>
              <a:gd name="connsiteX27" fmla="*/ 1391606 w 6884912"/>
              <a:gd name="connsiteY27" fmla="*/ 615229 h 1161397"/>
              <a:gd name="connsiteX28" fmla="*/ 1397565 w 6884912"/>
              <a:gd name="connsiteY28" fmla="*/ 611490 h 1161397"/>
              <a:gd name="connsiteX29" fmla="*/ 1432302 w 6884912"/>
              <a:gd name="connsiteY29" fmla="*/ 617267 h 1161397"/>
              <a:gd name="connsiteX30" fmla="*/ 1449644 w 6884912"/>
              <a:gd name="connsiteY30" fmla="*/ 617591 h 1161397"/>
              <a:gd name="connsiteX31" fmla="*/ 1455793 w 6884912"/>
              <a:gd name="connsiteY31" fmla="*/ 623174 h 1161397"/>
              <a:gd name="connsiteX32" fmla="*/ 1480758 w 6884912"/>
              <a:gd name="connsiteY32" fmla="*/ 620863 h 1161397"/>
              <a:gd name="connsiteX33" fmla="*/ 1483154 w 6884912"/>
              <a:gd name="connsiteY33" fmla="*/ 618527 h 1161397"/>
              <a:gd name="connsiteX34" fmla="*/ 1505495 w 6884912"/>
              <a:gd name="connsiteY34" fmla="*/ 624325 h 1161397"/>
              <a:gd name="connsiteX35" fmla="*/ 1526340 w 6884912"/>
              <a:gd name="connsiteY35" fmla="*/ 638496 h 1161397"/>
              <a:gd name="connsiteX36" fmla="*/ 1731986 w 6884912"/>
              <a:gd name="connsiteY36" fmla="*/ 589682 h 1161397"/>
              <a:gd name="connsiteX37" fmla="*/ 1927935 w 6884912"/>
              <a:gd name="connsiteY37" fmla="*/ 628540 h 1161397"/>
              <a:gd name="connsiteX38" fmla="*/ 2039075 w 6884912"/>
              <a:gd name="connsiteY38" fmla="*/ 599964 h 1161397"/>
              <a:gd name="connsiteX39" fmla="*/ 2066980 w 6884912"/>
              <a:gd name="connsiteY39" fmla="*/ 550413 h 1161397"/>
              <a:gd name="connsiteX40" fmla="*/ 2352236 w 6884912"/>
              <a:gd name="connsiteY40" fmla="*/ 519602 h 1161397"/>
              <a:gd name="connsiteX41" fmla="*/ 2420791 w 6884912"/>
              <a:gd name="connsiteY41" fmla="*/ 492826 h 1161397"/>
              <a:gd name="connsiteX42" fmla="*/ 2489932 w 6884912"/>
              <a:gd name="connsiteY42" fmla="*/ 507864 h 1161397"/>
              <a:gd name="connsiteX43" fmla="*/ 2512917 w 6884912"/>
              <a:gd name="connsiteY43" fmla="*/ 489127 h 1161397"/>
              <a:gd name="connsiteX44" fmla="*/ 2516783 w 6884912"/>
              <a:gd name="connsiteY44" fmla="*/ 485473 h 1161397"/>
              <a:gd name="connsiteX45" fmla="*/ 2534360 w 6884912"/>
              <a:gd name="connsiteY45" fmla="*/ 480064 h 1161397"/>
              <a:gd name="connsiteX46" fmla="*/ 2536691 w 6884912"/>
              <a:gd name="connsiteY46" fmla="*/ 467018 h 1161397"/>
              <a:gd name="connsiteX47" fmla="*/ 2561265 w 6884912"/>
              <a:gd name="connsiteY47" fmla="*/ 450623 h 1161397"/>
              <a:gd name="connsiteX48" fmla="*/ 2594349 w 6884912"/>
              <a:gd name="connsiteY48" fmla="*/ 443884 h 1161397"/>
              <a:gd name="connsiteX49" fmla="*/ 2754324 w 6884912"/>
              <a:gd name="connsiteY49" fmla="*/ 424766 h 1161397"/>
              <a:gd name="connsiteX50" fmla="*/ 2848470 w 6884912"/>
              <a:gd name="connsiteY50" fmla="*/ 405966 h 1161397"/>
              <a:gd name="connsiteX51" fmla="*/ 2881772 w 6884912"/>
              <a:gd name="connsiteY51" fmla="*/ 387260 h 1161397"/>
              <a:gd name="connsiteX52" fmla="*/ 2929932 w 6884912"/>
              <a:gd name="connsiteY52" fmla="*/ 368912 h 1161397"/>
              <a:gd name="connsiteX53" fmla="*/ 3013020 w 6884912"/>
              <a:gd name="connsiteY53" fmla="*/ 327578 h 1161397"/>
              <a:gd name="connsiteX54" fmla="*/ 3222191 w 6884912"/>
              <a:gd name="connsiteY54" fmla="*/ 307887 h 1161397"/>
              <a:gd name="connsiteX55" fmla="*/ 3227953 w 6884912"/>
              <a:gd name="connsiteY55" fmla="*/ 297650 h 1161397"/>
              <a:gd name="connsiteX56" fmla="*/ 3510042 w 6884912"/>
              <a:gd name="connsiteY56" fmla="*/ 311820 h 1161397"/>
              <a:gd name="connsiteX57" fmla="*/ 3626773 w 6884912"/>
              <a:gd name="connsiteY57" fmla="*/ 290452 h 1161397"/>
              <a:gd name="connsiteX58" fmla="*/ 3666217 w 6884912"/>
              <a:gd name="connsiteY58" fmla="*/ 273255 h 1161397"/>
              <a:gd name="connsiteX59" fmla="*/ 3732427 w 6884912"/>
              <a:gd name="connsiteY59" fmla="*/ 245039 h 1161397"/>
              <a:gd name="connsiteX60" fmla="*/ 3777022 w 6884912"/>
              <a:gd name="connsiteY60" fmla="*/ 200276 h 1161397"/>
              <a:gd name="connsiteX61" fmla="*/ 3791246 w 6884912"/>
              <a:gd name="connsiteY61" fmla="*/ 189996 h 1161397"/>
              <a:gd name="connsiteX62" fmla="*/ 3819864 w 6884912"/>
              <a:gd name="connsiteY62" fmla="*/ 194605 h 1161397"/>
              <a:gd name="connsiteX63" fmla="*/ 3830398 w 6884912"/>
              <a:gd name="connsiteY63" fmla="*/ 188383 h 1161397"/>
              <a:gd name="connsiteX64" fmla="*/ 3834360 w 6884912"/>
              <a:gd name="connsiteY64" fmla="*/ 188992 h 1161397"/>
              <a:gd name="connsiteX65" fmla="*/ 3843715 w 6884912"/>
              <a:gd name="connsiteY65" fmla="*/ 188752 h 1161397"/>
              <a:gd name="connsiteX66" fmla="*/ 3842609 w 6884912"/>
              <a:gd name="connsiteY66" fmla="*/ 197386 h 1161397"/>
              <a:gd name="connsiteX67" fmla="*/ 3853961 w 6884912"/>
              <a:gd name="connsiteY67" fmla="*/ 213380 h 1161397"/>
              <a:gd name="connsiteX68" fmla="*/ 3907640 w 6884912"/>
              <a:gd name="connsiteY68" fmla="*/ 207568 h 1161397"/>
              <a:gd name="connsiteX69" fmla="*/ 3910449 w 6884912"/>
              <a:gd name="connsiteY69" fmla="*/ 197808 h 1161397"/>
              <a:gd name="connsiteX70" fmla="*/ 3917197 w 6884912"/>
              <a:gd name="connsiteY70" fmla="*/ 196121 h 1161397"/>
              <a:gd name="connsiteX71" fmla="*/ 3922400 w 6884912"/>
              <a:gd name="connsiteY71" fmla="*/ 205056 h 1161397"/>
              <a:gd name="connsiteX72" fmla="*/ 4013061 w 6884912"/>
              <a:gd name="connsiteY72" fmla="*/ 224874 h 1161397"/>
              <a:gd name="connsiteX73" fmla="*/ 4220717 w 6884912"/>
              <a:gd name="connsiteY73" fmla="*/ 192946 h 1161397"/>
              <a:gd name="connsiteX74" fmla="*/ 4228802 w 6884912"/>
              <a:gd name="connsiteY74" fmla="*/ 201468 h 1161397"/>
              <a:gd name="connsiteX75" fmla="*/ 4289361 w 6884912"/>
              <a:gd name="connsiteY75" fmla="*/ 196642 h 1161397"/>
              <a:gd name="connsiteX76" fmla="*/ 4498913 w 6884912"/>
              <a:gd name="connsiteY76" fmla="*/ 118915 h 1161397"/>
              <a:gd name="connsiteX77" fmla="*/ 4617330 w 6884912"/>
              <a:gd name="connsiteY77" fmla="*/ 111163 h 1161397"/>
              <a:gd name="connsiteX78" fmla="*/ 4659778 w 6884912"/>
              <a:gd name="connsiteY78" fmla="*/ 118219 h 1161397"/>
              <a:gd name="connsiteX79" fmla="*/ 4730870 w 6884912"/>
              <a:gd name="connsiteY79" fmla="*/ 129432 h 1161397"/>
              <a:gd name="connsiteX80" fmla="*/ 4844073 w 6884912"/>
              <a:gd name="connsiteY80" fmla="*/ 161768 h 1161397"/>
              <a:gd name="connsiteX81" fmla="*/ 4856454 w 6884912"/>
              <a:gd name="connsiteY81" fmla="*/ 130488 h 1161397"/>
              <a:gd name="connsiteX82" fmla="*/ 4920038 w 6884912"/>
              <a:gd name="connsiteY82" fmla="*/ 140418 h 1161397"/>
              <a:gd name="connsiteX83" fmla="*/ 5016639 w 6884912"/>
              <a:gd name="connsiteY83" fmla="*/ 158905 h 1161397"/>
              <a:gd name="connsiteX84" fmla="*/ 5072009 w 6884912"/>
              <a:gd name="connsiteY84" fmla="*/ 161502 h 1161397"/>
              <a:gd name="connsiteX85" fmla="*/ 5223626 w 6884912"/>
              <a:gd name="connsiteY85" fmla="*/ 177356 h 1161397"/>
              <a:gd name="connsiteX86" fmla="*/ 5375773 w 6884912"/>
              <a:gd name="connsiteY86" fmla="*/ 199913 h 1161397"/>
              <a:gd name="connsiteX87" fmla="*/ 5467502 w 6884912"/>
              <a:gd name="connsiteY87" fmla="*/ 250963 h 1161397"/>
              <a:gd name="connsiteX88" fmla="*/ 5592395 w 6884912"/>
              <a:gd name="connsiteY88" fmla="*/ 265434 h 1161397"/>
              <a:gd name="connsiteX89" fmla="*/ 5613532 w 6884912"/>
              <a:gd name="connsiteY89" fmla="*/ 273379 h 1161397"/>
              <a:gd name="connsiteX90" fmla="*/ 5642173 w 6884912"/>
              <a:gd name="connsiteY90" fmla="*/ 266904 h 1161397"/>
              <a:gd name="connsiteX91" fmla="*/ 5756910 w 6884912"/>
              <a:gd name="connsiteY91" fmla="*/ 239211 h 1161397"/>
              <a:gd name="connsiteX92" fmla="*/ 5846667 w 6884912"/>
              <a:gd name="connsiteY92" fmla="*/ 201786 h 1161397"/>
              <a:gd name="connsiteX93" fmla="*/ 5960732 w 6884912"/>
              <a:gd name="connsiteY93" fmla="*/ 220708 h 1161397"/>
              <a:gd name="connsiteX94" fmla="*/ 6029542 w 6884912"/>
              <a:gd name="connsiteY94" fmla="*/ 210339 h 1161397"/>
              <a:gd name="connsiteX95" fmla="*/ 6141123 w 6884912"/>
              <a:gd name="connsiteY95" fmla="*/ 159923 h 1161397"/>
              <a:gd name="connsiteX96" fmla="*/ 6290640 w 6884912"/>
              <a:gd name="connsiteY96" fmla="*/ 167441 h 1161397"/>
              <a:gd name="connsiteX97" fmla="*/ 6322806 w 6884912"/>
              <a:gd name="connsiteY97" fmla="*/ 213293 h 1161397"/>
              <a:gd name="connsiteX98" fmla="*/ 6380420 w 6884912"/>
              <a:gd name="connsiteY98" fmla="*/ 173195 h 1161397"/>
              <a:gd name="connsiteX99" fmla="*/ 6507891 w 6884912"/>
              <a:gd name="connsiteY99" fmla="*/ 118474 h 1161397"/>
              <a:gd name="connsiteX100" fmla="*/ 6571807 w 6884912"/>
              <a:gd name="connsiteY100" fmla="*/ 98636 h 1161397"/>
              <a:gd name="connsiteX101" fmla="*/ 6671880 w 6884912"/>
              <a:gd name="connsiteY101" fmla="*/ 82931 h 1161397"/>
              <a:gd name="connsiteX102" fmla="*/ 6702266 w 6884912"/>
              <a:gd name="connsiteY102" fmla="*/ 75470 h 1161397"/>
              <a:gd name="connsiteX103" fmla="*/ 6845802 w 6884912"/>
              <a:gd name="connsiteY103" fmla="*/ 24496 h 1161397"/>
              <a:gd name="connsiteX104" fmla="*/ 6884912 w 6884912"/>
              <a:gd name="connsiteY104"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601644 w 6884912"/>
              <a:gd name="connsiteY7" fmla="*/ 1003997 h 1161397"/>
              <a:gd name="connsiteX8" fmla="*/ 651408 w 6884912"/>
              <a:gd name="connsiteY8" fmla="*/ 984938 h 1161397"/>
              <a:gd name="connsiteX9" fmla="*/ 673197 w 6884912"/>
              <a:gd name="connsiteY9" fmla="*/ 1010060 h 1161397"/>
              <a:gd name="connsiteX10" fmla="*/ 723108 w 6884912"/>
              <a:gd name="connsiteY10" fmla="*/ 980081 h 1161397"/>
              <a:gd name="connsiteX11" fmla="*/ 797699 w 6884912"/>
              <a:gd name="connsiteY11" fmla="*/ 931362 h 1161397"/>
              <a:gd name="connsiteX12" fmla="*/ 843359 w 6884912"/>
              <a:gd name="connsiteY12" fmla="*/ 910894 h 1161397"/>
              <a:gd name="connsiteX13" fmla="*/ 965215 w 6884912"/>
              <a:gd name="connsiteY13" fmla="*/ 846701 h 1161397"/>
              <a:gd name="connsiteX14" fmla="*/ 1085080 w 6884912"/>
              <a:gd name="connsiteY14" fmla="*/ 776086 h 1161397"/>
              <a:gd name="connsiteX15" fmla="*/ 1131224 w 6884912"/>
              <a:gd name="connsiteY15" fmla="*/ 706160 h 1161397"/>
              <a:gd name="connsiteX16" fmla="*/ 1138051 w 6884912"/>
              <a:gd name="connsiteY16" fmla="*/ 702034 h 1161397"/>
              <a:gd name="connsiteX17" fmla="*/ 1158800 w 6884912"/>
              <a:gd name="connsiteY17" fmla="*/ 700004 h 1161397"/>
              <a:gd name="connsiteX18" fmla="*/ 1166947 w 6884912"/>
              <a:gd name="connsiteY18" fmla="*/ 700762 h 1161397"/>
              <a:gd name="connsiteX19" fmla="*/ 1178135 w 6884912"/>
              <a:gd name="connsiteY19" fmla="*/ 698631 h 1161397"/>
              <a:gd name="connsiteX20" fmla="*/ 1178301 w 6884912"/>
              <a:gd name="connsiteY20" fmla="*/ 698094 h 1161397"/>
              <a:gd name="connsiteX21" fmla="*/ 1188995 w 6884912"/>
              <a:gd name="connsiteY21" fmla="*/ 697048 h 1161397"/>
              <a:gd name="connsiteX22" fmla="*/ 1242716 w 6884912"/>
              <a:gd name="connsiteY22" fmla="*/ 698052 h 1161397"/>
              <a:gd name="connsiteX23" fmla="*/ 1299977 w 6884912"/>
              <a:gd name="connsiteY23" fmla="*/ 639196 h 1161397"/>
              <a:gd name="connsiteX24" fmla="*/ 1326190 w 6884912"/>
              <a:gd name="connsiteY24" fmla="*/ 625955 h 1161397"/>
              <a:gd name="connsiteX25" fmla="*/ 1339600 w 6884912"/>
              <a:gd name="connsiteY25" fmla="*/ 616295 h 1161397"/>
              <a:gd name="connsiteX26" fmla="*/ 1340054 w 6884912"/>
              <a:gd name="connsiteY26" fmla="*/ 614022 h 1161397"/>
              <a:gd name="connsiteX27" fmla="*/ 1391606 w 6884912"/>
              <a:gd name="connsiteY27" fmla="*/ 615229 h 1161397"/>
              <a:gd name="connsiteX28" fmla="*/ 1397565 w 6884912"/>
              <a:gd name="connsiteY28" fmla="*/ 611490 h 1161397"/>
              <a:gd name="connsiteX29" fmla="*/ 1432302 w 6884912"/>
              <a:gd name="connsiteY29" fmla="*/ 617267 h 1161397"/>
              <a:gd name="connsiteX30" fmla="*/ 1449644 w 6884912"/>
              <a:gd name="connsiteY30" fmla="*/ 617591 h 1161397"/>
              <a:gd name="connsiteX31" fmla="*/ 1455793 w 6884912"/>
              <a:gd name="connsiteY31" fmla="*/ 623174 h 1161397"/>
              <a:gd name="connsiteX32" fmla="*/ 1480758 w 6884912"/>
              <a:gd name="connsiteY32" fmla="*/ 620863 h 1161397"/>
              <a:gd name="connsiteX33" fmla="*/ 1483154 w 6884912"/>
              <a:gd name="connsiteY33" fmla="*/ 618527 h 1161397"/>
              <a:gd name="connsiteX34" fmla="*/ 1505495 w 6884912"/>
              <a:gd name="connsiteY34" fmla="*/ 624325 h 1161397"/>
              <a:gd name="connsiteX35" fmla="*/ 1526340 w 6884912"/>
              <a:gd name="connsiteY35" fmla="*/ 638496 h 1161397"/>
              <a:gd name="connsiteX36" fmla="*/ 1731986 w 6884912"/>
              <a:gd name="connsiteY36" fmla="*/ 589682 h 1161397"/>
              <a:gd name="connsiteX37" fmla="*/ 1927935 w 6884912"/>
              <a:gd name="connsiteY37" fmla="*/ 628540 h 1161397"/>
              <a:gd name="connsiteX38" fmla="*/ 2039075 w 6884912"/>
              <a:gd name="connsiteY38" fmla="*/ 599964 h 1161397"/>
              <a:gd name="connsiteX39" fmla="*/ 2066980 w 6884912"/>
              <a:gd name="connsiteY39" fmla="*/ 550413 h 1161397"/>
              <a:gd name="connsiteX40" fmla="*/ 2352236 w 6884912"/>
              <a:gd name="connsiteY40" fmla="*/ 519602 h 1161397"/>
              <a:gd name="connsiteX41" fmla="*/ 2420791 w 6884912"/>
              <a:gd name="connsiteY41" fmla="*/ 492826 h 1161397"/>
              <a:gd name="connsiteX42" fmla="*/ 2489932 w 6884912"/>
              <a:gd name="connsiteY42" fmla="*/ 507864 h 1161397"/>
              <a:gd name="connsiteX43" fmla="*/ 2512917 w 6884912"/>
              <a:gd name="connsiteY43" fmla="*/ 489127 h 1161397"/>
              <a:gd name="connsiteX44" fmla="*/ 2516783 w 6884912"/>
              <a:gd name="connsiteY44" fmla="*/ 485473 h 1161397"/>
              <a:gd name="connsiteX45" fmla="*/ 2534360 w 6884912"/>
              <a:gd name="connsiteY45" fmla="*/ 480064 h 1161397"/>
              <a:gd name="connsiteX46" fmla="*/ 2536691 w 6884912"/>
              <a:gd name="connsiteY46" fmla="*/ 467018 h 1161397"/>
              <a:gd name="connsiteX47" fmla="*/ 2561265 w 6884912"/>
              <a:gd name="connsiteY47" fmla="*/ 450623 h 1161397"/>
              <a:gd name="connsiteX48" fmla="*/ 2594349 w 6884912"/>
              <a:gd name="connsiteY48" fmla="*/ 443884 h 1161397"/>
              <a:gd name="connsiteX49" fmla="*/ 2754324 w 6884912"/>
              <a:gd name="connsiteY49" fmla="*/ 424766 h 1161397"/>
              <a:gd name="connsiteX50" fmla="*/ 2848470 w 6884912"/>
              <a:gd name="connsiteY50" fmla="*/ 405966 h 1161397"/>
              <a:gd name="connsiteX51" fmla="*/ 2881772 w 6884912"/>
              <a:gd name="connsiteY51" fmla="*/ 387260 h 1161397"/>
              <a:gd name="connsiteX52" fmla="*/ 2929932 w 6884912"/>
              <a:gd name="connsiteY52" fmla="*/ 368912 h 1161397"/>
              <a:gd name="connsiteX53" fmla="*/ 3013020 w 6884912"/>
              <a:gd name="connsiteY53" fmla="*/ 327578 h 1161397"/>
              <a:gd name="connsiteX54" fmla="*/ 3222191 w 6884912"/>
              <a:gd name="connsiteY54" fmla="*/ 307887 h 1161397"/>
              <a:gd name="connsiteX55" fmla="*/ 3227953 w 6884912"/>
              <a:gd name="connsiteY55" fmla="*/ 297650 h 1161397"/>
              <a:gd name="connsiteX56" fmla="*/ 3510042 w 6884912"/>
              <a:gd name="connsiteY56" fmla="*/ 311820 h 1161397"/>
              <a:gd name="connsiteX57" fmla="*/ 3626773 w 6884912"/>
              <a:gd name="connsiteY57" fmla="*/ 290452 h 1161397"/>
              <a:gd name="connsiteX58" fmla="*/ 3666217 w 6884912"/>
              <a:gd name="connsiteY58" fmla="*/ 273255 h 1161397"/>
              <a:gd name="connsiteX59" fmla="*/ 3732427 w 6884912"/>
              <a:gd name="connsiteY59" fmla="*/ 245039 h 1161397"/>
              <a:gd name="connsiteX60" fmla="*/ 3777022 w 6884912"/>
              <a:gd name="connsiteY60" fmla="*/ 200276 h 1161397"/>
              <a:gd name="connsiteX61" fmla="*/ 3791246 w 6884912"/>
              <a:gd name="connsiteY61" fmla="*/ 189996 h 1161397"/>
              <a:gd name="connsiteX62" fmla="*/ 3819864 w 6884912"/>
              <a:gd name="connsiteY62" fmla="*/ 194605 h 1161397"/>
              <a:gd name="connsiteX63" fmla="*/ 3830398 w 6884912"/>
              <a:gd name="connsiteY63" fmla="*/ 188383 h 1161397"/>
              <a:gd name="connsiteX64" fmla="*/ 3834360 w 6884912"/>
              <a:gd name="connsiteY64" fmla="*/ 188992 h 1161397"/>
              <a:gd name="connsiteX65" fmla="*/ 3843715 w 6884912"/>
              <a:gd name="connsiteY65" fmla="*/ 188752 h 1161397"/>
              <a:gd name="connsiteX66" fmla="*/ 3842609 w 6884912"/>
              <a:gd name="connsiteY66" fmla="*/ 197386 h 1161397"/>
              <a:gd name="connsiteX67" fmla="*/ 3853961 w 6884912"/>
              <a:gd name="connsiteY67" fmla="*/ 213380 h 1161397"/>
              <a:gd name="connsiteX68" fmla="*/ 3907640 w 6884912"/>
              <a:gd name="connsiteY68" fmla="*/ 207568 h 1161397"/>
              <a:gd name="connsiteX69" fmla="*/ 3910449 w 6884912"/>
              <a:gd name="connsiteY69" fmla="*/ 197808 h 1161397"/>
              <a:gd name="connsiteX70" fmla="*/ 3917197 w 6884912"/>
              <a:gd name="connsiteY70" fmla="*/ 196121 h 1161397"/>
              <a:gd name="connsiteX71" fmla="*/ 3922400 w 6884912"/>
              <a:gd name="connsiteY71" fmla="*/ 205056 h 1161397"/>
              <a:gd name="connsiteX72" fmla="*/ 4013061 w 6884912"/>
              <a:gd name="connsiteY72" fmla="*/ 224874 h 1161397"/>
              <a:gd name="connsiteX73" fmla="*/ 4220717 w 6884912"/>
              <a:gd name="connsiteY73" fmla="*/ 192946 h 1161397"/>
              <a:gd name="connsiteX74" fmla="*/ 4228802 w 6884912"/>
              <a:gd name="connsiteY74" fmla="*/ 201468 h 1161397"/>
              <a:gd name="connsiteX75" fmla="*/ 4289361 w 6884912"/>
              <a:gd name="connsiteY75" fmla="*/ 196642 h 1161397"/>
              <a:gd name="connsiteX76" fmla="*/ 4498913 w 6884912"/>
              <a:gd name="connsiteY76" fmla="*/ 118915 h 1161397"/>
              <a:gd name="connsiteX77" fmla="*/ 4617330 w 6884912"/>
              <a:gd name="connsiteY77" fmla="*/ 111163 h 1161397"/>
              <a:gd name="connsiteX78" fmla="*/ 4659778 w 6884912"/>
              <a:gd name="connsiteY78" fmla="*/ 118219 h 1161397"/>
              <a:gd name="connsiteX79" fmla="*/ 4730870 w 6884912"/>
              <a:gd name="connsiteY79" fmla="*/ 129432 h 1161397"/>
              <a:gd name="connsiteX80" fmla="*/ 4844073 w 6884912"/>
              <a:gd name="connsiteY80" fmla="*/ 161768 h 1161397"/>
              <a:gd name="connsiteX81" fmla="*/ 4856454 w 6884912"/>
              <a:gd name="connsiteY81" fmla="*/ 130488 h 1161397"/>
              <a:gd name="connsiteX82" fmla="*/ 4920038 w 6884912"/>
              <a:gd name="connsiteY82" fmla="*/ 140418 h 1161397"/>
              <a:gd name="connsiteX83" fmla="*/ 5016639 w 6884912"/>
              <a:gd name="connsiteY83" fmla="*/ 158905 h 1161397"/>
              <a:gd name="connsiteX84" fmla="*/ 5072009 w 6884912"/>
              <a:gd name="connsiteY84" fmla="*/ 161502 h 1161397"/>
              <a:gd name="connsiteX85" fmla="*/ 5223626 w 6884912"/>
              <a:gd name="connsiteY85" fmla="*/ 177356 h 1161397"/>
              <a:gd name="connsiteX86" fmla="*/ 5375773 w 6884912"/>
              <a:gd name="connsiteY86" fmla="*/ 199913 h 1161397"/>
              <a:gd name="connsiteX87" fmla="*/ 5467502 w 6884912"/>
              <a:gd name="connsiteY87" fmla="*/ 250963 h 1161397"/>
              <a:gd name="connsiteX88" fmla="*/ 5592395 w 6884912"/>
              <a:gd name="connsiteY88" fmla="*/ 265434 h 1161397"/>
              <a:gd name="connsiteX89" fmla="*/ 5613532 w 6884912"/>
              <a:gd name="connsiteY89" fmla="*/ 273379 h 1161397"/>
              <a:gd name="connsiteX90" fmla="*/ 5642173 w 6884912"/>
              <a:gd name="connsiteY90" fmla="*/ 266904 h 1161397"/>
              <a:gd name="connsiteX91" fmla="*/ 5756910 w 6884912"/>
              <a:gd name="connsiteY91" fmla="*/ 239211 h 1161397"/>
              <a:gd name="connsiteX92" fmla="*/ 5846667 w 6884912"/>
              <a:gd name="connsiteY92" fmla="*/ 201786 h 1161397"/>
              <a:gd name="connsiteX93" fmla="*/ 5960732 w 6884912"/>
              <a:gd name="connsiteY93" fmla="*/ 220708 h 1161397"/>
              <a:gd name="connsiteX94" fmla="*/ 6029542 w 6884912"/>
              <a:gd name="connsiteY94" fmla="*/ 210339 h 1161397"/>
              <a:gd name="connsiteX95" fmla="*/ 6141123 w 6884912"/>
              <a:gd name="connsiteY95" fmla="*/ 159923 h 1161397"/>
              <a:gd name="connsiteX96" fmla="*/ 6290640 w 6884912"/>
              <a:gd name="connsiteY96" fmla="*/ 167441 h 1161397"/>
              <a:gd name="connsiteX97" fmla="*/ 6322806 w 6884912"/>
              <a:gd name="connsiteY97" fmla="*/ 213293 h 1161397"/>
              <a:gd name="connsiteX98" fmla="*/ 6380420 w 6884912"/>
              <a:gd name="connsiteY98" fmla="*/ 173195 h 1161397"/>
              <a:gd name="connsiteX99" fmla="*/ 6507891 w 6884912"/>
              <a:gd name="connsiteY99" fmla="*/ 118474 h 1161397"/>
              <a:gd name="connsiteX100" fmla="*/ 6571807 w 6884912"/>
              <a:gd name="connsiteY100" fmla="*/ 98636 h 1161397"/>
              <a:gd name="connsiteX101" fmla="*/ 6671880 w 6884912"/>
              <a:gd name="connsiteY101" fmla="*/ 82931 h 1161397"/>
              <a:gd name="connsiteX102" fmla="*/ 6702266 w 6884912"/>
              <a:gd name="connsiteY102" fmla="*/ 75470 h 1161397"/>
              <a:gd name="connsiteX103" fmla="*/ 6845802 w 6884912"/>
              <a:gd name="connsiteY103" fmla="*/ 24496 h 1161397"/>
              <a:gd name="connsiteX104" fmla="*/ 6884912 w 6884912"/>
              <a:gd name="connsiteY104"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601644 w 6884912"/>
              <a:gd name="connsiteY7" fmla="*/ 1003997 h 1161397"/>
              <a:gd name="connsiteX8" fmla="*/ 651408 w 6884912"/>
              <a:gd name="connsiteY8" fmla="*/ 984938 h 1161397"/>
              <a:gd name="connsiteX9" fmla="*/ 723108 w 6884912"/>
              <a:gd name="connsiteY9" fmla="*/ 980081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58800 w 6884912"/>
              <a:gd name="connsiteY16" fmla="*/ 700004 h 1161397"/>
              <a:gd name="connsiteX17" fmla="*/ 1166947 w 6884912"/>
              <a:gd name="connsiteY17" fmla="*/ 700762 h 1161397"/>
              <a:gd name="connsiteX18" fmla="*/ 1178135 w 6884912"/>
              <a:gd name="connsiteY18" fmla="*/ 698631 h 1161397"/>
              <a:gd name="connsiteX19" fmla="*/ 1178301 w 6884912"/>
              <a:gd name="connsiteY19" fmla="*/ 698094 h 1161397"/>
              <a:gd name="connsiteX20" fmla="*/ 1188995 w 6884912"/>
              <a:gd name="connsiteY20" fmla="*/ 697048 h 1161397"/>
              <a:gd name="connsiteX21" fmla="*/ 1242716 w 6884912"/>
              <a:gd name="connsiteY21" fmla="*/ 698052 h 1161397"/>
              <a:gd name="connsiteX22" fmla="*/ 1299977 w 6884912"/>
              <a:gd name="connsiteY22" fmla="*/ 639196 h 1161397"/>
              <a:gd name="connsiteX23" fmla="*/ 1326190 w 6884912"/>
              <a:gd name="connsiteY23" fmla="*/ 625955 h 1161397"/>
              <a:gd name="connsiteX24" fmla="*/ 1339600 w 6884912"/>
              <a:gd name="connsiteY24" fmla="*/ 616295 h 1161397"/>
              <a:gd name="connsiteX25" fmla="*/ 1340054 w 6884912"/>
              <a:gd name="connsiteY25" fmla="*/ 614022 h 1161397"/>
              <a:gd name="connsiteX26" fmla="*/ 1391606 w 6884912"/>
              <a:gd name="connsiteY26" fmla="*/ 615229 h 1161397"/>
              <a:gd name="connsiteX27" fmla="*/ 1397565 w 6884912"/>
              <a:gd name="connsiteY27" fmla="*/ 611490 h 1161397"/>
              <a:gd name="connsiteX28" fmla="*/ 1432302 w 6884912"/>
              <a:gd name="connsiteY28" fmla="*/ 617267 h 1161397"/>
              <a:gd name="connsiteX29" fmla="*/ 1449644 w 6884912"/>
              <a:gd name="connsiteY29" fmla="*/ 617591 h 1161397"/>
              <a:gd name="connsiteX30" fmla="*/ 1455793 w 6884912"/>
              <a:gd name="connsiteY30" fmla="*/ 623174 h 1161397"/>
              <a:gd name="connsiteX31" fmla="*/ 1480758 w 6884912"/>
              <a:gd name="connsiteY31" fmla="*/ 620863 h 1161397"/>
              <a:gd name="connsiteX32" fmla="*/ 1483154 w 6884912"/>
              <a:gd name="connsiteY32" fmla="*/ 618527 h 1161397"/>
              <a:gd name="connsiteX33" fmla="*/ 1505495 w 6884912"/>
              <a:gd name="connsiteY33" fmla="*/ 624325 h 1161397"/>
              <a:gd name="connsiteX34" fmla="*/ 1526340 w 6884912"/>
              <a:gd name="connsiteY34" fmla="*/ 638496 h 1161397"/>
              <a:gd name="connsiteX35" fmla="*/ 1731986 w 6884912"/>
              <a:gd name="connsiteY35" fmla="*/ 589682 h 1161397"/>
              <a:gd name="connsiteX36" fmla="*/ 1927935 w 6884912"/>
              <a:gd name="connsiteY36" fmla="*/ 628540 h 1161397"/>
              <a:gd name="connsiteX37" fmla="*/ 2039075 w 6884912"/>
              <a:gd name="connsiteY37" fmla="*/ 599964 h 1161397"/>
              <a:gd name="connsiteX38" fmla="*/ 2066980 w 6884912"/>
              <a:gd name="connsiteY38" fmla="*/ 550413 h 1161397"/>
              <a:gd name="connsiteX39" fmla="*/ 2352236 w 6884912"/>
              <a:gd name="connsiteY39" fmla="*/ 519602 h 1161397"/>
              <a:gd name="connsiteX40" fmla="*/ 2420791 w 6884912"/>
              <a:gd name="connsiteY40" fmla="*/ 492826 h 1161397"/>
              <a:gd name="connsiteX41" fmla="*/ 2489932 w 6884912"/>
              <a:gd name="connsiteY41" fmla="*/ 507864 h 1161397"/>
              <a:gd name="connsiteX42" fmla="*/ 2512917 w 6884912"/>
              <a:gd name="connsiteY42" fmla="*/ 489127 h 1161397"/>
              <a:gd name="connsiteX43" fmla="*/ 2516783 w 6884912"/>
              <a:gd name="connsiteY43" fmla="*/ 485473 h 1161397"/>
              <a:gd name="connsiteX44" fmla="*/ 2534360 w 6884912"/>
              <a:gd name="connsiteY44" fmla="*/ 480064 h 1161397"/>
              <a:gd name="connsiteX45" fmla="*/ 2536691 w 6884912"/>
              <a:gd name="connsiteY45" fmla="*/ 467018 h 1161397"/>
              <a:gd name="connsiteX46" fmla="*/ 2561265 w 6884912"/>
              <a:gd name="connsiteY46" fmla="*/ 450623 h 1161397"/>
              <a:gd name="connsiteX47" fmla="*/ 2594349 w 6884912"/>
              <a:gd name="connsiteY47" fmla="*/ 443884 h 1161397"/>
              <a:gd name="connsiteX48" fmla="*/ 2754324 w 6884912"/>
              <a:gd name="connsiteY48" fmla="*/ 424766 h 1161397"/>
              <a:gd name="connsiteX49" fmla="*/ 2848470 w 6884912"/>
              <a:gd name="connsiteY49" fmla="*/ 405966 h 1161397"/>
              <a:gd name="connsiteX50" fmla="*/ 2881772 w 6884912"/>
              <a:gd name="connsiteY50" fmla="*/ 387260 h 1161397"/>
              <a:gd name="connsiteX51" fmla="*/ 2929932 w 6884912"/>
              <a:gd name="connsiteY51" fmla="*/ 368912 h 1161397"/>
              <a:gd name="connsiteX52" fmla="*/ 3013020 w 6884912"/>
              <a:gd name="connsiteY52" fmla="*/ 327578 h 1161397"/>
              <a:gd name="connsiteX53" fmla="*/ 3222191 w 6884912"/>
              <a:gd name="connsiteY53" fmla="*/ 307887 h 1161397"/>
              <a:gd name="connsiteX54" fmla="*/ 3227953 w 6884912"/>
              <a:gd name="connsiteY54" fmla="*/ 297650 h 1161397"/>
              <a:gd name="connsiteX55" fmla="*/ 3510042 w 6884912"/>
              <a:gd name="connsiteY55" fmla="*/ 311820 h 1161397"/>
              <a:gd name="connsiteX56" fmla="*/ 3626773 w 6884912"/>
              <a:gd name="connsiteY56" fmla="*/ 290452 h 1161397"/>
              <a:gd name="connsiteX57" fmla="*/ 3666217 w 6884912"/>
              <a:gd name="connsiteY57" fmla="*/ 273255 h 1161397"/>
              <a:gd name="connsiteX58" fmla="*/ 3732427 w 6884912"/>
              <a:gd name="connsiteY58" fmla="*/ 245039 h 1161397"/>
              <a:gd name="connsiteX59" fmla="*/ 3777022 w 6884912"/>
              <a:gd name="connsiteY59" fmla="*/ 200276 h 1161397"/>
              <a:gd name="connsiteX60" fmla="*/ 3791246 w 6884912"/>
              <a:gd name="connsiteY60" fmla="*/ 189996 h 1161397"/>
              <a:gd name="connsiteX61" fmla="*/ 3819864 w 6884912"/>
              <a:gd name="connsiteY61" fmla="*/ 194605 h 1161397"/>
              <a:gd name="connsiteX62" fmla="*/ 3830398 w 6884912"/>
              <a:gd name="connsiteY62" fmla="*/ 188383 h 1161397"/>
              <a:gd name="connsiteX63" fmla="*/ 3834360 w 6884912"/>
              <a:gd name="connsiteY63" fmla="*/ 188992 h 1161397"/>
              <a:gd name="connsiteX64" fmla="*/ 3843715 w 6884912"/>
              <a:gd name="connsiteY64" fmla="*/ 188752 h 1161397"/>
              <a:gd name="connsiteX65" fmla="*/ 3842609 w 6884912"/>
              <a:gd name="connsiteY65" fmla="*/ 197386 h 1161397"/>
              <a:gd name="connsiteX66" fmla="*/ 3853961 w 6884912"/>
              <a:gd name="connsiteY66" fmla="*/ 213380 h 1161397"/>
              <a:gd name="connsiteX67" fmla="*/ 3907640 w 6884912"/>
              <a:gd name="connsiteY67" fmla="*/ 207568 h 1161397"/>
              <a:gd name="connsiteX68" fmla="*/ 3910449 w 6884912"/>
              <a:gd name="connsiteY68" fmla="*/ 197808 h 1161397"/>
              <a:gd name="connsiteX69" fmla="*/ 3917197 w 6884912"/>
              <a:gd name="connsiteY69" fmla="*/ 196121 h 1161397"/>
              <a:gd name="connsiteX70" fmla="*/ 3922400 w 6884912"/>
              <a:gd name="connsiteY70" fmla="*/ 205056 h 1161397"/>
              <a:gd name="connsiteX71" fmla="*/ 4013061 w 6884912"/>
              <a:gd name="connsiteY71" fmla="*/ 224874 h 1161397"/>
              <a:gd name="connsiteX72" fmla="*/ 4220717 w 6884912"/>
              <a:gd name="connsiteY72" fmla="*/ 192946 h 1161397"/>
              <a:gd name="connsiteX73" fmla="*/ 4228802 w 6884912"/>
              <a:gd name="connsiteY73" fmla="*/ 201468 h 1161397"/>
              <a:gd name="connsiteX74" fmla="*/ 4289361 w 6884912"/>
              <a:gd name="connsiteY74" fmla="*/ 196642 h 1161397"/>
              <a:gd name="connsiteX75" fmla="*/ 4498913 w 6884912"/>
              <a:gd name="connsiteY75" fmla="*/ 118915 h 1161397"/>
              <a:gd name="connsiteX76" fmla="*/ 4617330 w 6884912"/>
              <a:gd name="connsiteY76" fmla="*/ 111163 h 1161397"/>
              <a:gd name="connsiteX77" fmla="*/ 4659778 w 6884912"/>
              <a:gd name="connsiteY77" fmla="*/ 118219 h 1161397"/>
              <a:gd name="connsiteX78" fmla="*/ 4730870 w 6884912"/>
              <a:gd name="connsiteY78" fmla="*/ 129432 h 1161397"/>
              <a:gd name="connsiteX79" fmla="*/ 4844073 w 6884912"/>
              <a:gd name="connsiteY79" fmla="*/ 161768 h 1161397"/>
              <a:gd name="connsiteX80" fmla="*/ 4856454 w 6884912"/>
              <a:gd name="connsiteY80" fmla="*/ 130488 h 1161397"/>
              <a:gd name="connsiteX81" fmla="*/ 4920038 w 6884912"/>
              <a:gd name="connsiteY81" fmla="*/ 140418 h 1161397"/>
              <a:gd name="connsiteX82" fmla="*/ 5016639 w 6884912"/>
              <a:gd name="connsiteY82" fmla="*/ 158905 h 1161397"/>
              <a:gd name="connsiteX83" fmla="*/ 5072009 w 6884912"/>
              <a:gd name="connsiteY83" fmla="*/ 161502 h 1161397"/>
              <a:gd name="connsiteX84" fmla="*/ 5223626 w 6884912"/>
              <a:gd name="connsiteY84" fmla="*/ 177356 h 1161397"/>
              <a:gd name="connsiteX85" fmla="*/ 5375773 w 6884912"/>
              <a:gd name="connsiteY85" fmla="*/ 199913 h 1161397"/>
              <a:gd name="connsiteX86" fmla="*/ 5467502 w 6884912"/>
              <a:gd name="connsiteY86" fmla="*/ 250963 h 1161397"/>
              <a:gd name="connsiteX87" fmla="*/ 5592395 w 6884912"/>
              <a:gd name="connsiteY87" fmla="*/ 265434 h 1161397"/>
              <a:gd name="connsiteX88" fmla="*/ 5613532 w 6884912"/>
              <a:gd name="connsiteY88" fmla="*/ 273379 h 1161397"/>
              <a:gd name="connsiteX89" fmla="*/ 5642173 w 6884912"/>
              <a:gd name="connsiteY89" fmla="*/ 266904 h 1161397"/>
              <a:gd name="connsiteX90" fmla="*/ 5756910 w 6884912"/>
              <a:gd name="connsiteY90" fmla="*/ 239211 h 1161397"/>
              <a:gd name="connsiteX91" fmla="*/ 5846667 w 6884912"/>
              <a:gd name="connsiteY91" fmla="*/ 201786 h 1161397"/>
              <a:gd name="connsiteX92" fmla="*/ 5960732 w 6884912"/>
              <a:gd name="connsiteY92" fmla="*/ 220708 h 1161397"/>
              <a:gd name="connsiteX93" fmla="*/ 6029542 w 6884912"/>
              <a:gd name="connsiteY93" fmla="*/ 210339 h 1161397"/>
              <a:gd name="connsiteX94" fmla="*/ 6141123 w 6884912"/>
              <a:gd name="connsiteY94" fmla="*/ 159923 h 1161397"/>
              <a:gd name="connsiteX95" fmla="*/ 6290640 w 6884912"/>
              <a:gd name="connsiteY95" fmla="*/ 167441 h 1161397"/>
              <a:gd name="connsiteX96" fmla="*/ 6322806 w 6884912"/>
              <a:gd name="connsiteY96" fmla="*/ 213293 h 1161397"/>
              <a:gd name="connsiteX97" fmla="*/ 6380420 w 6884912"/>
              <a:gd name="connsiteY97" fmla="*/ 173195 h 1161397"/>
              <a:gd name="connsiteX98" fmla="*/ 6507891 w 6884912"/>
              <a:gd name="connsiteY98" fmla="*/ 118474 h 1161397"/>
              <a:gd name="connsiteX99" fmla="*/ 6571807 w 6884912"/>
              <a:gd name="connsiteY99" fmla="*/ 98636 h 1161397"/>
              <a:gd name="connsiteX100" fmla="*/ 6671880 w 6884912"/>
              <a:gd name="connsiteY100" fmla="*/ 82931 h 1161397"/>
              <a:gd name="connsiteX101" fmla="*/ 6702266 w 6884912"/>
              <a:gd name="connsiteY101" fmla="*/ 75470 h 1161397"/>
              <a:gd name="connsiteX102" fmla="*/ 6845802 w 6884912"/>
              <a:gd name="connsiteY102" fmla="*/ 24496 h 1161397"/>
              <a:gd name="connsiteX103" fmla="*/ 6884912 w 6884912"/>
              <a:gd name="connsiteY103"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80081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58800 w 6884912"/>
              <a:gd name="connsiteY16" fmla="*/ 700004 h 1161397"/>
              <a:gd name="connsiteX17" fmla="*/ 1166947 w 6884912"/>
              <a:gd name="connsiteY17" fmla="*/ 700762 h 1161397"/>
              <a:gd name="connsiteX18" fmla="*/ 1178135 w 6884912"/>
              <a:gd name="connsiteY18" fmla="*/ 698631 h 1161397"/>
              <a:gd name="connsiteX19" fmla="*/ 1178301 w 6884912"/>
              <a:gd name="connsiteY19" fmla="*/ 698094 h 1161397"/>
              <a:gd name="connsiteX20" fmla="*/ 1188995 w 6884912"/>
              <a:gd name="connsiteY20" fmla="*/ 697048 h 1161397"/>
              <a:gd name="connsiteX21" fmla="*/ 1242716 w 6884912"/>
              <a:gd name="connsiteY21" fmla="*/ 698052 h 1161397"/>
              <a:gd name="connsiteX22" fmla="*/ 1299977 w 6884912"/>
              <a:gd name="connsiteY22" fmla="*/ 639196 h 1161397"/>
              <a:gd name="connsiteX23" fmla="*/ 1326190 w 6884912"/>
              <a:gd name="connsiteY23" fmla="*/ 625955 h 1161397"/>
              <a:gd name="connsiteX24" fmla="*/ 1339600 w 6884912"/>
              <a:gd name="connsiteY24" fmla="*/ 616295 h 1161397"/>
              <a:gd name="connsiteX25" fmla="*/ 1340054 w 6884912"/>
              <a:gd name="connsiteY25" fmla="*/ 614022 h 1161397"/>
              <a:gd name="connsiteX26" fmla="*/ 1391606 w 6884912"/>
              <a:gd name="connsiteY26" fmla="*/ 615229 h 1161397"/>
              <a:gd name="connsiteX27" fmla="*/ 1397565 w 6884912"/>
              <a:gd name="connsiteY27" fmla="*/ 611490 h 1161397"/>
              <a:gd name="connsiteX28" fmla="*/ 1432302 w 6884912"/>
              <a:gd name="connsiteY28" fmla="*/ 617267 h 1161397"/>
              <a:gd name="connsiteX29" fmla="*/ 1449644 w 6884912"/>
              <a:gd name="connsiteY29" fmla="*/ 617591 h 1161397"/>
              <a:gd name="connsiteX30" fmla="*/ 1455793 w 6884912"/>
              <a:gd name="connsiteY30" fmla="*/ 623174 h 1161397"/>
              <a:gd name="connsiteX31" fmla="*/ 1480758 w 6884912"/>
              <a:gd name="connsiteY31" fmla="*/ 620863 h 1161397"/>
              <a:gd name="connsiteX32" fmla="*/ 1483154 w 6884912"/>
              <a:gd name="connsiteY32" fmla="*/ 618527 h 1161397"/>
              <a:gd name="connsiteX33" fmla="*/ 1505495 w 6884912"/>
              <a:gd name="connsiteY33" fmla="*/ 624325 h 1161397"/>
              <a:gd name="connsiteX34" fmla="*/ 1526340 w 6884912"/>
              <a:gd name="connsiteY34" fmla="*/ 638496 h 1161397"/>
              <a:gd name="connsiteX35" fmla="*/ 1731986 w 6884912"/>
              <a:gd name="connsiteY35" fmla="*/ 589682 h 1161397"/>
              <a:gd name="connsiteX36" fmla="*/ 1927935 w 6884912"/>
              <a:gd name="connsiteY36" fmla="*/ 628540 h 1161397"/>
              <a:gd name="connsiteX37" fmla="*/ 2039075 w 6884912"/>
              <a:gd name="connsiteY37" fmla="*/ 599964 h 1161397"/>
              <a:gd name="connsiteX38" fmla="*/ 2066980 w 6884912"/>
              <a:gd name="connsiteY38" fmla="*/ 550413 h 1161397"/>
              <a:gd name="connsiteX39" fmla="*/ 2352236 w 6884912"/>
              <a:gd name="connsiteY39" fmla="*/ 519602 h 1161397"/>
              <a:gd name="connsiteX40" fmla="*/ 2420791 w 6884912"/>
              <a:gd name="connsiteY40" fmla="*/ 492826 h 1161397"/>
              <a:gd name="connsiteX41" fmla="*/ 2489932 w 6884912"/>
              <a:gd name="connsiteY41" fmla="*/ 507864 h 1161397"/>
              <a:gd name="connsiteX42" fmla="*/ 2512917 w 6884912"/>
              <a:gd name="connsiteY42" fmla="*/ 489127 h 1161397"/>
              <a:gd name="connsiteX43" fmla="*/ 2516783 w 6884912"/>
              <a:gd name="connsiteY43" fmla="*/ 485473 h 1161397"/>
              <a:gd name="connsiteX44" fmla="*/ 2534360 w 6884912"/>
              <a:gd name="connsiteY44" fmla="*/ 480064 h 1161397"/>
              <a:gd name="connsiteX45" fmla="*/ 2536691 w 6884912"/>
              <a:gd name="connsiteY45" fmla="*/ 467018 h 1161397"/>
              <a:gd name="connsiteX46" fmla="*/ 2561265 w 6884912"/>
              <a:gd name="connsiteY46" fmla="*/ 450623 h 1161397"/>
              <a:gd name="connsiteX47" fmla="*/ 2594349 w 6884912"/>
              <a:gd name="connsiteY47" fmla="*/ 443884 h 1161397"/>
              <a:gd name="connsiteX48" fmla="*/ 2754324 w 6884912"/>
              <a:gd name="connsiteY48" fmla="*/ 424766 h 1161397"/>
              <a:gd name="connsiteX49" fmla="*/ 2848470 w 6884912"/>
              <a:gd name="connsiteY49" fmla="*/ 405966 h 1161397"/>
              <a:gd name="connsiteX50" fmla="*/ 2881772 w 6884912"/>
              <a:gd name="connsiteY50" fmla="*/ 387260 h 1161397"/>
              <a:gd name="connsiteX51" fmla="*/ 2929932 w 6884912"/>
              <a:gd name="connsiteY51" fmla="*/ 368912 h 1161397"/>
              <a:gd name="connsiteX52" fmla="*/ 3013020 w 6884912"/>
              <a:gd name="connsiteY52" fmla="*/ 327578 h 1161397"/>
              <a:gd name="connsiteX53" fmla="*/ 3222191 w 6884912"/>
              <a:gd name="connsiteY53" fmla="*/ 307887 h 1161397"/>
              <a:gd name="connsiteX54" fmla="*/ 3227953 w 6884912"/>
              <a:gd name="connsiteY54" fmla="*/ 297650 h 1161397"/>
              <a:gd name="connsiteX55" fmla="*/ 3510042 w 6884912"/>
              <a:gd name="connsiteY55" fmla="*/ 311820 h 1161397"/>
              <a:gd name="connsiteX56" fmla="*/ 3626773 w 6884912"/>
              <a:gd name="connsiteY56" fmla="*/ 290452 h 1161397"/>
              <a:gd name="connsiteX57" fmla="*/ 3666217 w 6884912"/>
              <a:gd name="connsiteY57" fmla="*/ 273255 h 1161397"/>
              <a:gd name="connsiteX58" fmla="*/ 3732427 w 6884912"/>
              <a:gd name="connsiteY58" fmla="*/ 245039 h 1161397"/>
              <a:gd name="connsiteX59" fmla="*/ 3777022 w 6884912"/>
              <a:gd name="connsiteY59" fmla="*/ 200276 h 1161397"/>
              <a:gd name="connsiteX60" fmla="*/ 3791246 w 6884912"/>
              <a:gd name="connsiteY60" fmla="*/ 189996 h 1161397"/>
              <a:gd name="connsiteX61" fmla="*/ 3819864 w 6884912"/>
              <a:gd name="connsiteY61" fmla="*/ 194605 h 1161397"/>
              <a:gd name="connsiteX62" fmla="*/ 3830398 w 6884912"/>
              <a:gd name="connsiteY62" fmla="*/ 188383 h 1161397"/>
              <a:gd name="connsiteX63" fmla="*/ 3834360 w 6884912"/>
              <a:gd name="connsiteY63" fmla="*/ 188992 h 1161397"/>
              <a:gd name="connsiteX64" fmla="*/ 3843715 w 6884912"/>
              <a:gd name="connsiteY64" fmla="*/ 188752 h 1161397"/>
              <a:gd name="connsiteX65" fmla="*/ 3842609 w 6884912"/>
              <a:gd name="connsiteY65" fmla="*/ 197386 h 1161397"/>
              <a:gd name="connsiteX66" fmla="*/ 3853961 w 6884912"/>
              <a:gd name="connsiteY66" fmla="*/ 213380 h 1161397"/>
              <a:gd name="connsiteX67" fmla="*/ 3907640 w 6884912"/>
              <a:gd name="connsiteY67" fmla="*/ 207568 h 1161397"/>
              <a:gd name="connsiteX68" fmla="*/ 3910449 w 6884912"/>
              <a:gd name="connsiteY68" fmla="*/ 197808 h 1161397"/>
              <a:gd name="connsiteX69" fmla="*/ 3917197 w 6884912"/>
              <a:gd name="connsiteY69" fmla="*/ 196121 h 1161397"/>
              <a:gd name="connsiteX70" fmla="*/ 3922400 w 6884912"/>
              <a:gd name="connsiteY70" fmla="*/ 205056 h 1161397"/>
              <a:gd name="connsiteX71" fmla="*/ 4013061 w 6884912"/>
              <a:gd name="connsiteY71" fmla="*/ 224874 h 1161397"/>
              <a:gd name="connsiteX72" fmla="*/ 4220717 w 6884912"/>
              <a:gd name="connsiteY72" fmla="*/ 192946 h 1161397"/>
              <a:gd name="connsiteX73" fmla="*/ 4228802 w 6884912"/>
              <a:gd name="connsiteY73" fmla="*/ 201468 h 1161397"/>
              <a:gd name="connsiteX74" fmla="*/ 4289361 w 6884912"/>
              <a:gd name="connsiteY74" fmla="*/ 196642 h 1161397"/>
              <a:gd name="connsiteX75" fmla="*/ 4498913 w 6884912"/>
              <a:gd name="connsiteY75" fmla="*/ 118915 h 1161397"/>
              <a:gd name="connsiteX76" fmla="*/ 4617330 w 6884912"/>
              <a:gd name="connsiteY76" fmla="*/ 111163 h 1161397"/>
              <a:gd name="connsiteX77" fmla="*/ 4659778 w 6884912"/>
              <a:gd name="connsiteY77" fmla="*/ 118219 h 1161397"/>
              <a:gd name="connsiteX78" fmla="*/ 4730870 w 6884912"/>
              <a:gd name="connsiteY78" fmla="*/ 129432 h 1161397"/>
              <a:gd name="connsiteX79" fmla="*/ 4844073 w 6884912"/>
              <a:gd name="connsiteY79" fmla="*/ 161768 h 1161397"/>
              <a:gd name="connsiteX80" fmla="*/ 4856454 w 6884912"/>
              <a:gd name="connsiteY80" fmla="*/ 130488 h 1161397"/>
              <a:gd name="connsiteX81" fmla="*/ 4920038 w 6884912"/>
              <a:gd name="connsiteY81" fmla="*/ 140418 h 1161397"/>
              <a:gd name="connsiteX82" fmla="*/ 5016639 w 6884912"/>
              <a:gd name="connsiteY82" fmla="*/ 158905 h 1161397"/>
              <a:gd name="connsiteX83" fmla="*/ 5072009 w 6884912"/>
              <a:gd name="connsiteY83" fmla="*/ 161502 h 1161397"/>
              <a:gd name="connsiteX84" fmla="*/ 5223626 w 6884912"/>
              <a:gd name="connsiteY84" fmla="*/ 177356 h 1161397"/>
              <a:gd name="connsiteX85" fmla="*/ 5375773 w 6884912"/>
              <a:gd name="connsiteY85" fmla="*/ 199913 h 1161397"/>
              <a:gd name="connsiteX86" fmla="*/ 5467502 w 6884912"/>
              <a:gd name="connsiteY86" fmla="*/ 250963 h 1161397"/>
              <a:gd name="connsiteX87" fmla="*/ 5592395 w 6884912"/>
              <a:gd name="connsiteY87" fmla="*/ 265434 h 1161397"/>
              <a:gd name="connsiteX88" fmla="*/ 5613532 w 6884912"/>
              <a:gd name="connsiteY88" fmla="*/ 273379 h 1161397"/>
              <a:gd name="connsiteX89" fmla="*/ 5642173 w 6884912"/>
              <a:gd name="connsiteY89" fmla="*/ 266904 h 1161397"/>
              <a:gd name="connsiteX90" fmla="*/ 5756910 w 6884912"/>
              <a:gd name="connsiteY90" fmla="*/ 239211 h 1161397"/>
              <a:gd name="connsiteX91" fmla="*/ 5846667 w 6884912"/>
              <a:gd name="connsiteY91" fmla="*/ 201786 h 1161397"/>
              <a:gd name="connsiteX92" fmla="*/ 5960732 w 6884912"/>
              <a:gd name="connsiteY92" fmla="*/ 220708 h 1161397"/>
              <a:gd name="connsiteX93" fmla="*/ 6029542 w 6884912"/>
              <a:gd name="connsiteY93" fmla="*/ 210339 h 1161397"/>
              <a:gd name="connsiteX94" fmla="*/ 6141123 w 6884912"/>
              <a:gd name="connsiteY94" fmla="*/ 159923 h 1161397"/>
              <a:gd name="connsiteX95" fmla="*/ 6290640 w 6884912"/>
              <a:gd name="connsiteY95" fmla="*/ 167441 h 1161397"/>
              <a:gd name="connsiteX96" fmla="*/ 6322806 w 6884912"/>
              <a:gd name="connsiteY96" fmla="*/ 213293 h 1161397"/>
              <a:gd name="connsiteX97" fmla="*/ 6380420 w 6884912"/>
              <a:gd name="connsiteY97" fmla="*/ 173195 h 1161397"/>
              <a:gd name="connsiteX98" fmla="*/ 6507891 w 6884912"/>
              <a:gd name="connsiteY98" fmla="*/ 118474 h 1161397"/>
              <a:gd name="connsiteX99" fmla="*/ 6571807 w 6884912"/>
              <a:gd name="connsiteY99" fmla="*/ 98636 h 1161397"/>
              <a:gd name="connsiteX100" fmla="*/ 6671880 w 6884912"/>
              <a:gd name="connsiteY100" fmla="*/ 82931 h 1161397"/>
              <a:gd name="connsiteX101" fmla="*/ 6702266 w 6884912"/>
              <a:gd name="connsiteY101" fmla="*/ 75470 h 1161397"/>
              <a:gd name="connsiteX102" fmla="*/ 6845802 w 6884912"/>
              <a:gd name="connsiteY102" fmla="*/ 24496 h 1161397"/>
              <a:gd name="connsiteX103" fmla="*/ 6884912 w 6884912"/>
              <a:gd name="connsiteY103"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58800 w 6884912"/>
              <a:gd name="connsiteY16" fmla="*/ 700004 h 1161397"/>
              <a:gd name="connsiteX17" fmla="*/ 1166947 w 6884912"/>
              <a:gd name="connsiteY17" fmla="*/ 700762 h 1161397"/>
              <a:gd name="connsiteX18" fmla="*/ 1178135 w 6884912"/>
              <a:gd name="connsiteY18" fmla="*/ 698631 h 1161397"/>
              <a:gd name="connsiteX19" fmla="*/ 1178301 w 6884912"/>
              <a:gd name="connsiteY19" fmla="*/ 698094 h 1161397"/>
              <a:gd name="connsiteX20" fmla="*/ 1188995 w 6884912"/>
              <a:gd name="connsiteY20" fmla="*/ 697048 h 1161397"/>
              <a:gd name="connsiteX21" fmla="*/ 1242716 w 6884912"/>
              <a:gd name="connsiteY21" fmla="*/ 698052 h 1161397"/>
              <a:gd name="connsiteX22" fmla="*/ 1299977 w 6884912"/>
              <a:gd name="connsiteY22" fmla="*/ 639196 h 1161397"/>
              <a:gd name="connsiteX23" fmla="*/ 1326190 w 6884912"/>
              <a:gd name="connsiteY23" fmla="*/ 625955 h 1161397"/>
              <a:gd name="connsiteX24" fmla="*/ 1339600 w 6884912"/>
              <a:gd name="connsiteY24" fmla="*/ 616295 h 1161397"/>
              <a:gd name="connsiteX25" fmla="*/ 1340054 w 6884912"/>
              <a:gd name="connsiteY25" fmla="*/ 614022 h 1161397"/>
              <a:gd name="connsiteX26" fmla="*/ 1391606 w 6884912"/>
              <a:gd name="connsiteY26" fmla="*/ 615229 h 1161397"/>
              <a:gd name="connsiteX27" fmla="*/ 1397565 w 6884912"/>
              <a:gd name="connsiteY27" fmla="*/ 611490 h 1161397"/>
              <a:gd name="connsiteX28" fmla="*/ 1432302 w 6884912"/>
              <a:gd name="connsiteY28" fmla="*/ 617267 h 1161397"/>
              <a:gd name="connsiteX29" fmla="*/ 1449644 w 6884912"/>
              <a:gd name="connsiteY29" fmla="*/ 617591 h 1161397"/>
              <a:gd name="connsiteX30" fmla="*/ 1455793 w 6884912"/>
              <a:gd name="connsiteY30" fmla="*/ 623174 h 1161397"/>
              <a:gd name="connsiteX31" fmla="*/ 1480758 w 6884912"/>
              <a:gd name="connsiteY31" fmla="*/ 620863 h 1161397"/>
              <a:gd name="connsiteX32" fmla="*/ 1483154 w 6884912"/>
              <a:gd name="connsiteY32" fmla="*/ 618527 h 1161397"/>
              <a:gd name="connsiteX33" fmla="*/ 1505495 w 6884912"/>
              <a:gd name="connsiteY33" fmla="*/ 624325 h 1161397"/>
              <a:gd name="connsiteX34" fmla="*/ 1526340 w 6884912"/>
              <a:gd name="connsiteY34" fmla="*/ 638496 h 1161397"/>
              <a:gd name="connsiteX35" fmla="*/ 1731986 w 6884912"/>
              <a:gd name="connsiteY35" fmla="*/ 589682 h 1161397"/>
              <a:gd name="connsiteX36" fmla="*/ 1927935 w 6884912"/>
              <a:gd name="connsiteY36" fmla="*/ 628540 h 1161397"/>
              <a:gd name="connsiteX37" fmla="*/ 2039075 w 6884912"/>
              <a:gd name="connsiteY37" fmla="*/ 599964 h 1161397"/>
              <a:gd name="connsiteX38" fmla="*/ 2066980 w 6884912"/>
              <a:gd name="connsiteY38" fmla="*/ 550413 h 1161397"/>
              <a:gd name="connsiteX39" fmla="*/ 2352236 w 6884912"/>
              <a:gd name="connsiteY39" fmla="*/ 519602 h 1161397"/>
              <a:gd name="connsiteX40" fmla="*/ 2420791 w 6884912"/>
              <a:gd name="connsiteY40" fmla="*/ 492826 h 1161397"/>
              <a:gd name="connsiteX41" fmla="*/ 2489932 w 6884912"/>
              <a:gd name="connsiteY41" fmla="*/ 507864 h 1161397"/>
              <a:gd name="connsiteX42" fmla="*/ 2512917 w 6884912"/>
              <a:gd name="connsiteY42" fmla="*/ 489127 h 1161397"/>
              <a:gd name="connsiteX43" fmla="*/ 2516783 w 6884912"/>
              <a:gd name="connsiteY43" fmla="*/ 485473 h 1161397"/>
              <a:gd name="connsiteX44" fmla="*/ 2534360 w 6884912"/>
              <a:gd name="connsiteY44" fmla="*/ 480064 h 1161397"/>
              <a:gd name="connsiteX45" fmla="*/ 2536691 w 6884912"/>
              <a:gd name="connsiteY45" fmla="*/ 467018 h 1161397"/>
              <a:gd name="connsiteX46" fmla="*/ 2561265 w 6884912"/>
              <a:gd name="connsiteY46" fmla="*/ 450623 h 1161397"/>
              <a:gd name="connsiteX47" fmla="*/ 2594349 w 6884912"/>
              <a:gd name="connsiteY47" fmla="*/ 443884 h 1161397"/>
              <a:gd name="connsiteX48" fmla="*/ 2754324 w 6884912"/>
              <a:gd name="connsiteY48" fmla="*/ 424766 h 1161397"/>
              <a:gd name="connsiteX49" fmla="*/ 2848470 w 6884912"/>
              <a:gd name="connsiteY49" fmla="*/ 405966 h 1161397"/>
              <a:gd name="connsiteX50" fmla="*/ 2881772 w 6884912"/>
              <a:gd name="connsiteY50" fmla="*/ 387260 h 1161397"/>
              <a:gd name="connsiteX51" fmla="*/ 2929932 w 6884912"/>
              <a:gd name="connsiteY51" fmla="*/ 368912 h 1161397"/>
              <a:gd name="connsiteX52" fmla="*/ 3013020 w 6884912"/>
              <a:gd name="connsiteY52" fmla="*/ 327578 h 1161397"/>
              <a:gd name="connsiteX53" fmla="*/ 3222191 w 6884912"/>
              <a:gd name="connsiteY53" fmla="*/ 307887 h 1161397"/>
              <a:gd name="connsiteX54" fmla="*/ 3227953 w 6884912"/>
              <a:gd name="connsiteY54" fmla="*/ 297650 h 1161397"/>
              <a:gd name="connsiteX55" fmla="*/ 3510042 w 6884912"/>
              <a:gd name="connsiteY55" fmla="*/ 311820 h 1161397"/>
              <a:gd name="connsiteX56" fmla="*/ 3626773 w 6884912"/>
              <a:gd name="connsiteY56" fmla="*/ 290452 h 1161397"/>
              <a:gd name="connsiteX57" fmla="*/ 3666217 w 6884912"/>
              <a:gd name="connsiteY57" fmla="*/ 273255 h 1161397"/>
              <a:gd name="connsiteX58" fmla="*/ 3732427 w 6884912"/>
              <a:gd name="connsiteY58" fmla="*/ 245039 h 1161397"/>
              <a:gd name="connsiteX59" fmla="*/ 3777022 w 6884912"/>
              <a:gd name="connsiteY59" fmla="*/ 200276 h 1161397"/>
              <a:gd name="connsiteX60" fmla="*/ 3791246 w 6884912"/>
              <a:gd name="connsiteY60" fmla="*/ 189996 h 1161397"/>
              <a:gd name="connsiteX61" fmla="*/ 3819864 w 6884912"/>
              <a:gd name="connsiteY61" fmla="*/ 194605 h 1161397"/>
              <a:gd name="connsiteX62" fmla="*/ 3830398 w 6884912"/>
              <a:gd name="connsiteY62" fmla="*/ 188383 h 1161397"/>
              <a:gd name="connsiteX63" fmla="*/ 3834360 w 6884912"/>
              <a:gd name="connsiteY63" fmla="*/ 188992 h 1161397"/>
              <a:gd name="connsiteX64" fmla="*/ 3843715 w 6884912"/>
              <a:gd name="connsiteY64" fmla="*/ 188752 h 1161397"/>
              <a:gd name="connsiteX65" fmla="*/ 3842609 w 6884912"/>
              <a:gd name="connsiteY65" fmla="*/ 197386 h 1161397"/>
              <a:gd name="connsiteX66" fmla="*/ 3853961 w 6884912"/>
              <a:gd name="connsiteY66" fmla="*/ 213380 h 1161397"/>
              <a:gd name="connsiteX67" fmla="*/ 3907640 w 6884912"/>
              <a:gd name="connsiteY67" fmla="*/ 207568 h 1161397"/>
              <a:gd name="connsiteX68" fmla="*/ 3910449 w 6884912"/>
              <a:gd name="connsiteY68" fmla="*/ 197808 h 1161397"/>
              <a:gd name="connsiteX69" fmla="*/ 3917197 w 6884912"/>
              <a:gd name="connsiteY69" fmla="*/ 196121 h 1161397"/>
              <a:gd name="connsiteX70" fmla="*/ 3922400 w 6884912"/>
              <a:gd name="connsiteY70" fmla="*/ 205056 h 1161397"/>
              <a:gd name="connsiteX71" fmla="*/ 4013061 w 6884912"/>
              <a:gd name="connsiteY71" fmla="*/ 224874 h 1161397"/>
              <a:gd name="connsiteX72" fmla="*/ 4220717 w 6884912"/>
              <a:gd name="connsiteY72" fmla="*/ 192946 h 1161397"/>
              <a:gd name="connsiteX73" fmla="*/ 4228802 w 6884912"/>
              <a:gd name="connsiteY73" fmla="*/ 201468 h 1161397"/>
              <a:gd name="connsiteX74" fmla="*/ 4289361 w 6884912"/>
              <a:gd name="connsiteY74" fmla="*/ 196642 h 1161397"/>
              <a:gd name="connsiteX75" fmla="*/ 4498913 w 6884912"/>
              <a:gd name="connsiteY75" fmla="*/ 118915 h 1161397"/>
              <a:gd name="connsiteX76" fmla="*/ 4617330 w 6884912"/>
              <a:gd name="connsiteY76" fmla="*/ 111163 h 1161397"/>
              <a:gd name="connsiteX77" fmla="*/ 4659778 w 6884912"/>
              <a:gd name="connsiteY77" fmla="*/ 118219 h 1161397"/>
              <a:gd name="connsiteX78" fmla="*/ 4730870 w 6884912"/>
              <a:gd name="connsiteY78" fmla="*/ 129432 h 1161397"/>
              <a:gd name="connsiteX79" fmla="*/ 4844073 w 6884912"/>
              <a:gd name="connsiteY79" fmla="*/ 161768 h 1161397"/>
              <a:gd name="connsiteX80" fmla="*/ 4856454 w 6884912"/>
              <a:gd name="connsiteY80" fmla="*/ 130488 h 1161397"/>
              <a:gd name="connsiteX81" fmla="*/ 4920038 w 6884912"/>
              <a:gd name="connsiteY81" fmla="*/ 140418 h 1161397"/>
              <a:gd name="connsiteX82" fmla="*/ 5016639 w 6884912"/>
              <a:gd name="connsiteY82" fmla="*/ 158905 h 1161397"/>
              <a:gd name="connsiteX83" fmla="*/ 5072009 w 6884912"/>
              <a:gd name="connsiteY83" fmla="*/ 161502 h 1161397"/>
              <a:gd name="connsiteX84" fmla="*/ 5223626 w 6884912"/>
              <a:gd name="connsiteY84" fmla="*/ 177356 h 1161397"/>
              <a:gd name="connsiteX85" fmla="*/ 5375773 w 6884912"/>
              <a:gd name="connsiteY85" fmla="*/ 199913 h 1161397"/>
              <a:gd name="connsiteX86" fmla="*/ 5467502 w 6884912"/>
              <a:gd name="connsiteY86" fmla="*/ 250963 h 1161397"/>
              <a:gd name="connsiteX87" fmla="*/ 5592395 w 6884912"/>
              <a:gd name="connsiteY87" fmla="*/ 265434 h 1161397"/>
              <a:gd name="connsiteX88" fmla="*/ 5613532 w 6884912"/>
              <a:gd name="connsiteY88" fmla="*/ 273379 h 1161397"/>
              <a:gd name="connsiteX89" fmla="*/ 5642173 w 6884912"/>
              <a:gd name="connsiteY89" fmla="*/ 266904 h 1161397"/>
              <a:gd name="connsiteX90" fmla="*/ 5756910 w 6884912"/>
              <a:gd name="connsiteY90" fmla="*/ 239211 h 1161397"/>
              <a:gd name="connsiteX91" fmla="*/ 5846667 w 6884912"/>
              <a:gd name="connsiteY91" fmla="*/ 201786 h 1161397"/>
              <a:gd name="connsiteX92" fmla="*/ 5960732 w 6884912"/>
              <a:gd name="connsiteY92" fmla="*/ 220708 h 1161397"/>
              <a:gd name="connsiteX93" fmla="*/ 6029542 w 6884912"/>
              <a:gd name="connsiteY93" fmla="*/ 210339 h 1161397"/>
              <a:gd name="connsiteX94" fmla="*/ 6141123 w 6884912"/>
              <a:gd name="connsiteY94" fmla="*/ 159923 h 1161397"/>
              <a:gd name="connsiteX95" fmla="*/ 6290640 w 6884912"/>
              <a:gd name="connsiteY95" fmla="*/ 167441 h 1161397"/>
              <a:gd name="connsiteX96" fmla="*/ 6322806 w 6884912"/>
              <a:gd name="connsiteY96" fmla="*/ 213293 h 1161397"/>
              <a:gd name="connsiteX97" fmla="*/ 6380420 w 6884912"/>
              <a:gd name="connsiteY97" fmla="*/ 173195 h 1161397"/>
              <a:gd name="connsiteX98" fmla="*/ 6507891 w 6884912"/>
              <a:gd name="connsiteY98" fmla="*/ 118474 h 1161397"/>
              <a:gd name="connsiteX99" fmla="*/ 6571807 w 6884912"/>
              <a:gd name="connsiteY99" fmla="*/ 98636 h 1161397"/>
              <a:gd name="connsiteX100" fmla="*/ 6671880 w 6884912"/>
              <a:gd name="connsiteY100" fmla="*/ 82931 h 1161397"/>
              <a:gd name="connsiteX101" fmla="*/ 6702266 w 6884912"/>
              <a:gd name="connsiteY101" fmla="*/ 75470 h 1161397"/>
              <a:gd name="connsiteX102" fmla="*/ 6845802 w 6884912"/>
              <a:gd name="connsiteY102" fmla="*/ 24496 h 1161397"/>
              <a:gd name="connsiteX103" fmla="*/ 6884912 w 6884912"/>
              <a:gd name="connsiteY103"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58800 w 6884912"/>
              <a:gd name="connsiteY16" fmla="*/ 700004 h 1161397"/>
              <a:gd name="connsiteX17" fmla="*/ 1166947 w 6884912"/>
              <a:gd name="connsiteY17" fmla="*/ 700762 h 1161397"/>
              <a:gd name="connsiteX18" fmla="*/ 1178135 w 6884912"/>
              <a:gd name="connsiteY18" fmla="*/ 698631 h 1161397"/>
              <a:gd name="connsiteX19" fmla="*/ 1178301 w 6884912"/>
              <a:gd name="connsiteY19" fmla="*/ 698094 h 1161397"/>
              <a:gd name="connsiteX20" fmla="*/ 1242716 w 6884912"/>
              <a:gd name="connsiteY20" fmla="*/ 698052 h 1161397"/>
              <a:gd name="connsiteX21" fmla="*/ 1299977 w 6884912"/>
              <a:gd name="connsiteY21" fmla="*/ 639196 h 1161397"/>
              <a:gd name="connsiteX22" fmla="*/ 1326190 w 6884912"/>
              <a:gd name="connsiteY22" fmla="*/ 625955 h 1161397"/>
              <a:gd name="connsiteX23" fmla="*/ 1339600 w 6884912"/>
              <a:gd name="connsiteY23" fmla="*/ 616295 h 1161397"/>
              <a:gd name="connsiteX24" fmla="*/ 1340054 w 6884912"/>
              <a:gd name="connsiteY24" fmla="*/ 614022 h 1161397"/>
              <a:gd name="connsiteX25" fmla="*/ 1391606 w 6884912"/>
              <a:gd name="connsiteY25" fmla="*/ 615229 h 1161397"/>
              <a:gd name="connsiteX26" fmla="*/ 1397565 w 6884912"/>
              <a:gd name="connsiteY26" fmla="*/ 611490 h 1161397"/>
              <a:gd name="connsiteX27" fmla="*/ 1432302 w 6884912"/>
              <a:gd name="connsiteY27" fmla="*/ 617267 h 1161397"/>
              <a:gd name="connsiteX28" fmla="*/ 1449644 w 6884912"/>
              <a:gd name="connsiteY28" fmla="*/ 617591 h 1161397"/>
              <a:gd name="connsiteX29" fmla="*/ 1455793 w 6884912"/>
              <a:gd name="connsiteY29" fmla="*/ 623174 h 1161397"/>
              <a:gd name="connsiteX30" fmla="*/ 1480758 w 6884912"/>
              <a:gd name="connsiteY30" fmla="*/ 620863 h 1161397"/>
              <a:gd name="connsiteX31" fmla="*/ 1483154 w 6884912"/>
              <a:gd name="connsiteY31" fmla="*/ 618527 h 1161397"/>
              <a:gd name="connsiteX32" fmla="*/ 1505495 w 6884912"/>
              <a:gd name="connsiteY32" fmla="*/ 624325 h 1161397"/>
              <a:gd name="connsiteX33" fmla="*/ 1526340 w 6884912"/>
              <a:gd name="connsiteY33" fmla="*/ 638496 h 1161397"/>
              <a:gd name="connsiteX34" fmla="*/ 1731986 w 6884912"/>
              <a:gd name="connsiteY34" fmla="*/ 589682 h 1161397"/>
              <a:gd name="connsiteX35" fmla="*/ 1927935 w 6884912"/>
              <a:gd name="connsiteY35" fmla="*/ 628540 h 1161397"/>
              <a:gd name="connsiteX36" fmla="*/ 2039075 w 6884912"/>
              <a:gd name="connsiteY36" fmla="*/ 599964 h 1161397"/>
              <a:gd name="connsiteX37" fmla="*/ 2066980 w 6884912"/>
              <a:gd name="connsiteY37" fmla="*/ 550413 h 1161397"/>
              <a:gd name="connsiteX38" fmla="*/ 2352236 w 6884912"/>
              <a:gd name="connsiteY38" fmla="*/ 519602 h 1161397"/>
              <a:gd name="connsiteX39" fmla="*/ 2420791 w 6884912"/>
              <a:gd name="connsiteY39" fmla="*/ 492826 h 1161397"/>
              <a:gd name="connsiteX40" fmla="*/ 2489932 w 6884912"/>
              <a:gd name="connsiteY40" fmla="*/ 507864 h 1161397"/>
              <a:gd name="connsiteX41" fmla="*/ 2512917 w 6884912"/>
              <a:gd name="connsiteY41" fmla="*/ 489127 h 1161397"/>
              <a:gd name="connsiteX42" fmla="*/ 2516783 w 6884912"/>
              <a:gd name="connsiteY42" fmla="*/ 485473 h 1161397"/>
              <a:gd name="connsiteX43" fmla="*/ 2534360 w 6884912"/>
              <a:gd name="connsiteY43" fmla="*/ 480064 h 1161397"/>
              <a:gd name="connsiteX44" fmla="*/ 2536691 w 6884912"/>
              <a:gd name="connsiteY44" fmla="*/ 467018 h 1161397"/>
              <a:gd name="connsiteX45" fmla="*/ 2561265 w 6884912"/>
              <a:gd name="connsiteY45" fmla="*/ 450623 h 1161397"/>
              <a:gd name="connsiteX46" fmla="*/ 2594349 w 6884912"/>
              <a:gd name="connsiteY46" fmla="*/ 443884 h 1161397"/>
              <a:gd name="connsiteX47" fmla="*/ 2754324 w 6884912"/>
              <a:gd name="connsiteY47" fmla="*/ 424766 h 1161397"/>
              <a:gd name="connsiteX48" fmla="*/ 2848470 w 6884912"/>
              <a:gd name="connsiteY48" fmla="*/ 405966 h 1161397"/>
              <a:gd name="connsiteX49" fmla="*/ 2881772 w 6884912"/>
              <a:gd name="connsiteY49" fmla="*/ 387260 h 1161397"/>
              <a:gd name="connsiteX50" fmla="*/ 2929932 w 6884912"/>
              <a:gd name="connsiteY50" fmla="*/ 368912 h 1161397"/>
              <a:gd name="connsiteX51" fmla="*/ 3013020 w 6884912"/>
              <a:gd name="connsiteY51" fmla="*/ 327578 h 1161397"/>
              <a:gd name="connsiteX52" fmla="*/ 3222191 w 6884912"/>
              <a:gd name="connsiteY52" fmla="*/ 307887 h 1161397"/>
              <a:gd name="connsiteX53" fmla="*/ 3227953 w 6884912"/>
              <a:gd name="connsiteY53" fmla="*/ 297650 h 1161397"/>
              <a:gd name="connsiteX54" fmla="*/ 3510042 w 6884912"/>
              <a:gd name="connsiteY54" fmla="*/ 311820 h 1161397"/>
              <a:gd name="connsiteX55" fmla="*/ 3626773 w 6884912"/>
              <a:gd name="connsiteY55" fmla="*/ 290452 h 1161397"/>
              <a:gd name="connsiteX56" fmla="*/ 3666217 w 6884912"/>
              <a:gd name="connsiteY56" fmla="*/ 273255 h 1161397"/>
              <a:gd name="connsiteX57" fmla="*/ 3732427 w 6884912"/>
              <a:gd name="connsiteY57" fmla="*/ 245039 h 1161397"/>
              <a:gd name="connsiteX58" fmla="*/ 3777022 w 6884912"/>
              <a:gd name="connsiteY58" fmla="*/ 200276 h 1161397"/>
              <a:gd name="connsiteX59" fmla="*/ 3791246 w 6884912"/>
              <a:gd name="connsiteY59" fmla="*/ 189996 h 1161397"/>
              <a:gd name="connsiteX60" fmla="*/ 3819864 w 6884912"/>
              <a:gd name="connsiteY60" fmla="*/ 194605 h 1161397"/>
              <a:gd name="connsiteX61" fmla="*/ 3830398 w 6884912"/>
              <a:gd name="connsiteY61" fmla="*/ 188383 h 1161397"/>
              <a:gd name="connsiteX62" fmla="*/ 3834360 w 6884912"/>
              <a:gd name="connsiteY62" fmla="*/ 188992 h 1161397"/>
              <a:gd name="connsiteX63" fmla="*/ 3843715 w 6884912"/>
              <a:gd name="connsiteY63" fmla="*/ 188752 h 1161397"/>
              <a:gd name="connsiteX64" fmla="*/ 3842609 w 6884912"/>
              <a:gd name="connsiteY64" fmla="*/ 197386 h 1161397"/>
              <a:gd name="connsiteX65" fmla="*/ 3853961 w 6884912"/>
              <a:gd name="connsiteY65" fmla="*/ 213380 h 1161397"/>
              <a:gd name="connsiteX66" fmla="*/ 3907640 w 6884912"/>
              <a:gd name="connsiteY66" fmla="*/ 207568 h 1161397"/>
              <a:gd name="connsiteX67" fmla="*/ 3910449 w 6884912"/>
              <a:gd name="connsiteY67" fmla="*/ 197808 h 1161397"/>
              <a:gd name="connsiteX68" fmla="*/ 3917197 w 6884912"/>
              <a:gd name="connsiteY68" fmla="*/ 196121 h 1161397"/>
              <a:gd name="connsiteX69" fmla="*/ 3922400 w 6884912"/>
              <a:gd name="connsiteY69" fmla="*/ 205056 h 1161397"/>
              <a:gd name="connsiteX70" fmla="*/ 4013061 w 6884912"/>
              <a:gd name="connsiteY70" fmla="*/ 224874 h 1161397"/>
              <a:gd name="connsiteX71" fmla="*/ 4220717 w 6884912"/>
              <a:gd name="connsiteY71" fmla="*/ 192946 h 1161397"/>
              <a:gd name="connsiteX72" fmla="*/ 4228802 w 6884912"/>
              <a:gd name="connsiteY72" fmla="*/ 201468 h 1161397"/>
              <a:gd name="connsiteX73" fmla="*/ 4289361 w 6884912"/>
              <a:gd name="connsiteY73" fmla="*/ 196642 h 1161397"/>
              <a:gd name="connsiteX74" fmla="*/ 4498913 w 6884912"/>
              <a:gd name="connsiteY74" fmla="*/ 118915 h 1161397"/>
              <a:gd name="connsiteX75" fmla="*/ 4617330 w 6884912"/>
              <a:gd name="connsiteY75" fmla="*/ 111163 h 1161397"/>
              <a:gd name="connsiteX76" fmla="*/ 4659778 w 6884912"/>
              <a:gd name="connsiteY76" fmla="*/ 118219 h 1161397"/>
              <a:gd name="connsiteX77" fmla="*/ 4730870 w 6884912"/>
              <a:gd name="connsiteY77" fmla="*/ 129432 h 1161397"/>
              <a:gd name="connsiteX78" fmla="*/ 4844073 w 6884912"/>
              <a:gd name="connsiteY78" fmla="*/ 161768 h 1161397"/>
              <a:gd name="connsiteX79" fmla="*/ 4856454 w 6884912"/>
              <a:gd name="connsiteY79" fmla="*/ 130488 h 1161397"/>
              <a:gd name="connsiteX80" fmla="*/ 4920038 w 6884912"/>
              <a:gd name="connsiteY80" fmla="*/ 140418 h 1161397"/>
              <a:gd name="connsiteX81" fmla="*/ 5016639 w 6884912"/>
              <a:gd name="connsiteY81" fmla="*/ 158905 h 1161397"/>
              <a:gd name="connsiteX82" fmla="*/ 5072009 w 6884912"/>
              <a:gd name="connsiteY82" fmla="*/ 161502 h 1161397"/>
              <a:gd name="connsiteX83" fmla="*/ 5223626 w 6884912"/>
              <a:gd name="connsiteY83" fmla="*/ 177356 h 1161397"/>
              <a:gd name="connsiteX84" fmla="*/ 5375773 w 6884912"/>
              <a:gd name="connsiteY84" fmla="*/ 199913 h 1161397"/>
              <a:gd name="connsiteX85" fmla="*/ 5467502 w 6884912"/>
              <a:gd name="connsiteY85" fmla="*/ 250963 h 1161397"/>
              <a:gd name="connsiteX86" fmla="*/ 5592395 w 6884912"/>
              <a:gd name="connsiteY86" fmla="*/ 265434 h 1161397"/>
              <a:gd name="connsiteX87" fmla="*/ 5613532 w 6884912"/>
              <a:gd name="connsiteY87" fmla="*/ 273379 h 1161397"/>
              <a:gd name="connsiteX88" fmla="*/ 5642173 w 6884912"/>
              <a:gd name="connsiteY88" fmla="*/ 266904 h 1161397"/>
              <a:gd name="connsiteX89" fmla="*/ 5756910 w 6884912"/>
              <a:gd name="connsiteY89" fmla="*/ 239211 h 1161397"/>
              <a:gd name="connsiteX90" fmla="*/ 5846667 w 6884912"/>
              <a:gd name="connsiteY90" fmla="*/ 201786 h 1161397"/>
              <a:gd name="connsiteX91" fmla="*/ 5960732 w 6884912"/>
              <a:gd name="connsiteY91" fmla="*/ 220708 h 1161397"/>
              <a:gd name="connsiteX92" fmla="*/ 6029542 w 6884912"/>
              <a:gd name="connsiteY92" fmla="*/ 210339 h 1161397"/>
              <a:gd name="connsiteX93" fmla="*/ 6141123 w 6884912"/>
              <a:gd name="connsiteY93" fmla="*/ 159923 h 1161397"/>
              <a:gd name="connsiteX94" fmla="*/ 6290640 w 6884912"/>
              <a:gd name="connsiteY94" fmla="*/ 167441 h 1161397"/>
              <a:gd name="connsiteX95" fmla="*/ 6322806 w 6884912"/>
              <a:gd name="connsiteY95" fmla="*/ 213293 h 1161397"/>
              <a:gd name="connsiteX96" fmla="*/ 6380420 w 6884912"/>
              <a:gd name="connsiteY96" fmla="*/ 173195 h 1161397"/>
              <a:gd name="connsiteX97" fmla="*/ 6507891 w 6884912"/>
              <a:gd name="connsiteY97" fmla="*/ 118474 h 1161397"/>
              <a:gd name="connsiteX98" fmla="*/ 6571807 w 6884912"/>
              <a:gd name="connsiteY98" fmla="*/ 98636 h 1161397"/>
              <a:gd name="connsiteX99" fmla="*/ 6671880 w 6884912"/>
              <a:gd name="connsiteY99" fmla="*/ 82931 h 1161397"/>
              <a:gd name="connsiteX100" fmla="*/ 6702266 w 6884912"/>
              <a:gd name="connsiteY100" fmla="*/ 75470 h 1161397"/>
              <a:gd name="connsiteX101" fmla="*/ 6845802 w 6884912"/>
              <a:gd name="connsiteY101" fmla="*/ 24496 h 1161397"/>
              <a:gd name="connsiteX102" fmla="*/ 6884912 w 6884912"/>
              <a:gd name="connsiteY102"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66947 w 6884912"/>
              <a:gd name="connsiteY16" fmla="*/ 700762 h 1161397"/>
              <a:gd name="connsiteX17" fmla="*/ 1178135 w 6884912"/>
              <a:gd name="connsiteY17" fmla="*/ 698631 h 1161397"/>
              <a:gd name="connsiteX18" fmla="*/ 1178301 w 6884912"/>
              <a:gd name="connsiteY18" fmla="*/ 698094 h 1161397"/>
              <a:gd name="connsiteX19" fmla="*/ 1242716 w 6884912"/>
              <a:gd name="connsiteY19" fmla="*/ 698052 h 1161397"/>
              <a:gd name="connsiteX20" fmla="*/ 1299977 w 6884912"/>
              <a:gd name="connsiteY20" fmla="*/ 639196 h 1161397"/>
              <a:gd name="connsiteX21" fmla="*/ 1326190 w 6884912"/>
              <a:gd name="connsiteY21" fmla="*/ 625955 h 1161397"/>
              <a:gd name="connsiteX22" fmla="*/ 1339600 w 6884912"/>
              <a:gd name="connsiteY22" fmla="*/ 616295 h 1161397"/>
              <a:gd name="connsiteX23" fmla="*/ 1340054 w 6884912"/>
              <a:gd name="connsiteY23" fmla="*/ 614022 h 1161397"/>
              <a:gd name="connsiteX24" fmla="*/ 1391606 w 6884912"/>
              <a:gd name="connsiteY24" fmla="*/ 615229 h 1161397"/>
              <a:gd name="connsiteX25" fmla="*/ 1397565 w 6884912"/>
              <a:gd name="connsiteY25" fmla="*/ 611490 h 1161397"/>
              <a:gd name="connsiteX26" fmla="*/ 1432302 w 6884912"/>
              <a:gd name="connsiteY26" fmla="*/ 617267 h 1161397"/>
              <a:gd name="connsiteX27" fmla="*/ 1449644 w 6884912"/>
              <a:gd name="connsiteY27" fmla="*/ 617591 h 1161397"/>
              <a:gd name="connsiteX28" fmla="*/ 1455793 w 6884912"/>
              <a:gd name="connsiteY28" fmla="*/ 623174 h 1161397"/>
              <a:gd name="connsiteX29" fmla="*/ 1480758 w 6884912"/>
              <a:gd name="connsiteY29" fmla="*/ 620863 h 1161397"/>
              <a:gd name="connsiteX30" fmla="*/ 1483154 w 6884912"/>
              <a:gd name="connsiteY30" fmla="*/ 618527 h 1161397"/>
              <a:gd name="connsiteX31" fmla="*/ 1505495 w 6884912"/>
              <a:gd name="connsiteY31" fmla="*/ 624325 h 1161397"/>
              <a:gd name="connsiteX32" fmla="*/ 1526340 w 6884912"/>
              <a:gd name="connsiteY32" fmla="*/ 638496 h 1161397"/>
              <a:gd name="connsiteX33" fmla="*/ 1731986 w 6884912"/>
              <a:gd name="connsiteY33" fmla="*/ 589682 h 1161397"/>
              <a:gd name="connsiteX34" fmla="*/ 1927935 w 6884912"/>
              <a:gd name="connsiteY34" fmla="*/ 628540 h 1161397"/>
              <a:gd name="connsiteX35" fmla="*/ 2039075 w 6884912"/>
              <a:gd name="connsiteY35" fmla="*/ 599964 h 1161397"/>
              <a:gd name="connsiteX36" fmla="*/ 2066980 w 6884912"/>
              <a:gd name="connsiteY36" fmla="*/ 550413 h 1161397"/>
              <a:gd name="connsiteX37" fmla="*/ 2352236 w 6884912"/>
              <a:gd name="connsiteY37" fmla="*/ 519602 h 1161397"/>
              <a:gd name="connsiteX38" fmla="*/ 2420791 w 6884912"/>
              <a:gd name="connsiteY38" fmla="*/ 492826 h 1161397"/>
              <a:gd name="connsiteX39" fmla="*/ 2489932 w 6884912"/>
              <a:gd name="connsiteY39" fmla="*/ 507864 h 1161397"/>
              <a:gd name="connsiteX40" fmla="*/ 2512917 w 6884912"/>
              <a:gd name="connsiteY40" fmla="*/ 489127 h 1161397"/>
              <a:gd name="connsiteX41" fmla="*/ 2516783 w 6884912"/>
              <a:gd name="connsiteY41" fmla="*/ 485473 h 1161397"/>
              <a:gd name="connsiteX42" fmla="*/ 2534360 w 6884912"/>
              <a:gd name="connsiteY42" fmla="*/ 480064 h 1161397"/>
              <a:gd name="connsiteX43" fmla="*/ 2536691 w 6884912"/>
              <a:gd name="connsiteY43" fmla="*/ 467018 h 1161397"/>
              <a:gd name="connsiteX44" fmla="*/ 2561265 w 6884912"/>
              <a:gd name="connsiteY44" fmla="*/ 450623 h 1161397"/>
              <a:gd name="connsiteX45" fmla="*/ 2594349 w 6884912"/>
              <a:gd name="connsiteY45" fmla="*/ 443884 h 1161397"/>
              <a:gd name="connsiteX46" fmla="*/ 2754324 w 6884912"/>
              <a:gd name="connsiteY46" fmla="*/ 424766 h 1161397"/>
              <a:gd name="connsiteX47" fmla="*/ 2848470 w 6884912"/>
              <a:gd name="connsiteY47" fmla="*/ 405966 h 1161397"/>
              <a:gd name="connsiteX48" fmla="*/ 2881772 w 6884912"/>
              <a:gd name="connsiteY48" fmla="*/ 387260 h 1161397"/>
              <a:gd name="connsiteX49" fmla="*/ 2929932 w 6884912"/>
              <a:gd name="connsiteY49" fmla="*/ 368912 h 1161397"/>
              <a:gd name="connsiteX50" fmla="*/ 3013020 w 6884912"/>
              <a:gd name="connsiteY50" fmla="*/ 327578 h 1161397"/>
              <a:gd name="connsiteX51" fmla="*/ 3222191 w 6884912"/>
              <a:gd name="connsiteY51" fmla="*/ 307887 h 1161397"/>
              <a:gd name="connsiteX52" fmla="*/ 3227953 w 6884912"/>
              <a:gd name="connsiteY52" fmla="*/ 297650 h 1161397"/>
              <a:gd name="connsiteX53" fmla="*/ 3510042 w 6884912"/>
              <a:gd name="connsiteY53" fmla="*/ 311820 h 1161397"/>
              <a:gd name="connsiteX54" fmla="*/ 3626773 w 6884912"/>
              <a:gd name="connsiteY54" fmla="*/ 290452 h 1161397"/>
              <a:gd name="connsiteX55" fmla="*/ 3666217 w 6884912"/>
              <a:gd name="connsiteY55" fmla="*/ 273255 h 1161397"/>
              <a:gd name="connsiteX56" fmla="*/ 3732427 w 6884912"/>
              <a:gd name="connsiteY56" fmla="*/ 245039 h 1161397"/>
              <a:gd name="connsiteX57" fmla="*/ 3777022 w 6884912"/>
              <a:gd name="connsiteY57" fmla="*/ 200276 h 1161397"/>
              <a:gd name="connsiteX58" fmla="*/ 3791246 w 6884912"/>
              <a:gd name="connsiteY58" fmla="*/ 189996 h 1161397"/>
              <a:gd name="connsiteX59" fmla="*/ 3819864 w 6884912"/>
              <a:gd name="connsiteY59" fmla="*/ 194605 h 1161397"/>
              <a:gd name="connsiteX60" fmla="*/ 3830398 w 6884912"/>
              <a:gd name="connsiteY60" fmla="*/ 188383 h 1161397"/>
              <a:gd name="connsiteX61" fmla="*/ 3834360 w 6884912"/>
              <a:gd name="connsiteY61" fmla="*/ 188992 h 1161397"/>
              <a:gd name="connsiteX62" fmla="*/ 3843715 w 6884912"/>
              <a:gd name="connsiteY62" fmla="*/ 188752 h 1161397"/>
              <a:gd name="connsiteX63" fmla="*/ 3842609 w 6884912"/>
              <a:gd name="connsiteY63" fmla="*/ 197386 h 1161397"/>
              <a:gd name="connsiteX64" fmla="*/ 3853961 w 6884912"/>
              <a:gd name="connsiteY64" fmla="*/ 213380 h 1161397"/>
              <a:gd name="connsiteX65" fmla="*/ 3907640 w 6884912"/>
              <a:gd name="connsiteY65" fmla="*/ 207568 h 1161397"/>
              <a:gd name="connsiteX66" fmla="*/ 3910449 w 6884912"/>
              <a:gd name="connsiteY66" fmla="*/ 197808 h 1161397"/>
              <a:gd name="connsiteX67" fmla="*/ 3917197 w 6884912"/>
              <a:gd name="connsiteY67" fmla="*/ 196121 h 1161397"/>
              <a:gd name="connsiteX68" fmla="*/ 3922400 w 6884912"/>
              <a:gd name="connsiteY68" fmla="*/ 205056 h 1161397"/>
              <a:gd name="connsiteX69" fmla="*/ 4013061 w 6884912"/>
              <a:gd name="connsiteY69" fmla="*/ 224874 h 1161397"/>
              <a:gd name="connsiteX70" fmla="*/ 4220717 w 6884912"/>
              <a:gd name="connsiteY70" fmla="*/ 192946 h 1161397"/>
              <a:gd name="connsiteX71" fmla="*/ 4228802 w 6884912"/>
              <a:gd name="connsiteY71" fmla="*/ 201468 h 1161397"/>
              <a:gd name="connsiteX72" fmla="*/ 4289361 w 6884912"/>
              <a:gd name="connsiteY72" fmla="*/ 196642 h 1161397"/>
              <a:gd name="connsiteX73" fmla="*/ 4498913 w 6884912"/>
              <a:gd name="connsiteY73" fmla="*/ 118915 h 1161397"/>
              <a:gd name="connsiteX74" fmla="*/ 4617330 w 6884912"/>
              <a:gd name="connsiteY74" fmla="*/ 111163 h 1161397"/>
              <a:gd name="connsiteX75" fmla="*/ 4659778 w 6884912"/>
              <a:gd name="connsiteY75" fmla="*/ 118219 h 1161397"/>
              <a:gd name="connsiteX76" fmla="*/ 4730870 w 6884912"/>
              <a:gd name="connsiteY76" fmla="*/ 129432 h 1161397"/>
              <a:gd name="connsiteX77" fmla="*/ 4844073 w 6884912"/>
              <a:gd name="connsiteY77" fmla="*/ 161768 h 1161397"/>
              <a:gd name="connsiteX78" fmla="*/ 4856454 w 6884912"/>
              <a:gd name="connsiteY78" fmla="*/ 130488 h 1161397"/>
              <a:gd name="connsiteX79" fmla="*/ 4920038 w 6884912"/>
              <a:gd name="connsiteY79" fmla="*/ 140418 h 1161397"/>
              <a:gd name="connsiteX80" fmla="*/ 5016639 w 6884912"/>
              <a:gd name="connsiteY80" fmla="*/ 158905 h 1161397"/>
              <a:gd name="connsiteX81" fmla="*/ 5072009 w 6884912"/>
              <a:gd name="connsiteY81" fmla="*/ 161502 h 1161397"/>
              <a:gd name="connsiteX82" fmla="*/ 5223626 w 6884912"/>
              <a:gd name="connsiteY82" fmla="*/ 177356 h 1161397"/>
              <a:gd name="connsiteX83" fmla="*/ 5375773 w 6884912"/>
              <a:gd name="connsiteY83" fmla="*/ 199913 h 1161397"/>
              <a:gd name="connsiteX84" fmla="*/ 5467502 w 6884912"/>
              <a:gd name="connsiteY84" fmla="*/ 250963 h 1161397"/>
              <a:gd name="connsiteX85" fmla="*/ 5592395 w 6884912"/>
              <a:gd name="connsiteY85" fmla="*/ 265434 h 1161397"/>
              <a:gd name="connsiteX86" fmla="*/ 5613532 w 6884912"/>
              <a:gd name="connsiteY86" fmla="*/ 273379 h 1161397"/>
              <a:gd name="connsiteX87" fmla="*/ 5642173 w 6884912"/>
              <a:gd name="connsiteY87" fmla="*/ 266904 h 1161397"/>
              <a:gd name="connsiteX88" fmla="*/ 5756910 w 6884912"/>
              <a:gd name="connsiteY88" fmla="*/ 239211 h 1161397"/>
              <a:gd name="connsiteX89" fmla="*/ 5846667 w 6884912"/>
              <a:gd name="connsiteY89" fmla="*/ 201786 h 1161397"/>
              <a:gd name="connsiteX90" fmla="*/ 5960732 w 6884912"/>
              <a:gd name="connsiteY90" fmla="*/ 220708 h 1161397"/>
              <a:gd name="connsiteX91" fmla="*/ 6029542 w 6884912"/>
              <a:gd name="connsiteY91" fmla="*/ 210339 h 1161397"/>
              <a:gd name="connsiteX92" fmla="*/ 6141123 w 6884912"/>
              <a:gd name="connsiteY92" fmla="*/ 159923 h 1161397"/>
              <a:gd name="connsiteX93" fmla="*/ 6290640 w 6884912"/>
              <a:gd name="connsiteY93" fmla="*/ 167441 h 1161397"/>
              <a:gd name="connsiteX94" fmla="*/ 6322806 w 6884912"/>
              <a:gd name="connsiteY94" fmla="*/ 213293 h 1161397"/>
              <a:gd name="connsiteX95" fmla="*/ 6380420 w 6884912"/>
              <a:gd name="connsiteY95" fmla="*/ 173195 h 1161397"/>
              <a:gd name="connsiteX96" fmla="*/ 6507891 w 6884912"/>
              <a:gd name="connsiteY96" fmla="*/ 118474 h 1161397"/>
              <a:gd name="connsiteX97" fmla="*/ 6571807 w 6884912"/>
              <a:gd name="connsiteY97" fmla="*/ 98636 h 1161397"/>
              <a:gd name="connsiteX98" fmla="*/ 6671880 w 6884912"/>
              <a:gd name="connsiteY98" fmla="*/ 82931 h 1161397"/>
              <a:gd name="connsiteX99" fmla="*/ 6702266 w 6884912"/>
              <a:gd name="connsiteY99" fmla="*/ 75470 h 1161397"/>
              <a:gd name="connsiteX100" fmla="*/ 6845802 w 6884912"/>
              <a:gd name="connsiteY100" fmla="*/ 24496 h 1161397"/>
              <a:gd name="connsiteX101" fmla="*/ 6884912 w 6884912"/>
              <a:gd name="connsiteY101"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78135 w 6884912"/>
              <a:gd name="connsiteY16" fmla="*/ 698631 h 1161397"/>
              <a:gd name="connsiteX17" fmla="*/ 1178301 w 6884912"/>
              <a:gd name="connsiteY17" fmla="*/ 698094 h 1161397"/>
              <a:gd name="connsiteX18" fmla="*/ 1242716 w 6884912"/>
              <a:gd name="connsiteY18" fmla="*/ 698052 h 1161397"/>
              <a:gd name="connsiteX19" fmla="*/ 1299977 w 6884912"/>
              <a:gd name="connsiteY19" fmla="*/ 639196 h 1161397"/>
              <a:gd name="connsiteX20" fmla="*/ 1326190 w 6884912"/>
              <a:gd name="connsiteY20" fmla="*/ 625955 h 1161397"/>
              <a:gd name="connsiteX21" fmla="*/ 1339600 w 6884912"/>
              <a:gd name="connsiteY21" fmla="*/ 616295 h 1161397"/>
              <a:gd name="connsiteX22" fmla="*/ 1340054 w 6884912"/>
              <a:gd name="connsiteY22" fmla="*/ 614022 h 1161397"/>
              <a:gd name="connsiteX23" fmla="*/ 1391606 w 6884912"/>
              <a:gd name="connsiteY23" fmla="*/ 615229 h 1161397"/>
              <a:gd name="connsiteX24" fmla="*/ 1397565 w 6884912"/>
              <a:gd name="connsiteY24" fmla="*/ 611490 h 1161397"/>
              <a:gd name="connsiteX25" fmla="*/ 1432302 w 6884912"/>
              <a:gd name="connsiteY25" fmla="*/ 617267 h 1161397"/>
              <a:gd name="connsiteX26" fmla="*/ 1449644 w 6884912"/>
              <a:gd name="connsiteY26" fmla="*/ 617591 h 1161397"/>
              <a:gd name="connsiteX27" fmla="*/ 1455793 w 6884912"/>
              <a:gd name="connsiteY27" fmla="*/ 623174 h 1161397"/>
              <a:gd name="connsiteX28" fmla="*/ 1480758 w 6884912"/>
              <a:gd name="connsiteY28" fmla="*/ 620863 h 1161397"/>
              <a:gd name="connsiteX29" fmla="*/ 1483154 w 6884912"/>
              <a:gd name="connsiteY29" fmla="*/ 618527 h 1161397"/>
              <a:gd name="connsiteX30" fmla="*/ 1505495 w 6884912"/>
              <a:gd name="connsiteY30" fmla="*/ 624325 h 1161397"/>
              <a:gd name="connsiteX31" fmla="*/ 1526340 w 6884912"/>
              <a:gd name="connsiteY31" fmla="*/ 638496 h 1161397"/>
              <a:gd name="connsiteX32" fmla="*/ 1731986 w 6884912"/>
              <a:gd name="connsiteY32" fmla="*/ 589682 h 1161397"/>
              <a:gd name="connsiteX33" fmla="*/ 1927935 w 6884912"/>
              <a:gd name="connsiteY33" fmla="*/ 628540 h 1161397"/>
              <a:gd name="connsiteX34" fmla="*/ 2039075 w 6884912"/>
              <a:gd name="connsiteY34" fmla="*/ 599964 h 1161397"/>
              <a:gd name="connsiteX35" fmla="*/ 2066980 w 6884912"/>
              <a:gd name="connsiteY35" fmla="*/ 550413 h 1161397"/>
              <a:gd name="connsiteX36" fmla="*/ 2352236 w 6884912"/>
              <a:gd name="connsiteY36" fmla="*/ 519602 h 1161397"/>
              <a:gd name="connsiteX37" fmla="*/ 2420791 w 6884912"/>
              <a:gd name="connsiteY37" fmla="*/ 492826 h 1161397"/>
              <a:gd name="connsiteX38" fmla="*/ 2489932 w 6884912"/>
              <a:gd name="connsiteY38" fmla="*/ 507864 h 1161397"/>
              <a:gd name="connsiteX39" fmla="*/ 2512917 w 6884912"/>
              <a:gd name="connsiteY39" fmla="*/ 489127 h 1161397"/>
              <a:gd name="connsiteX40" fmla="*/ 2516783 w 6884912"/>
              <a:gd name="connsiteY40" fmla="*/ 485473 h 1161397"/>
              <a:gd name="connsiteX41" fmla="*/ 2534360 w 6884912"/>
              <a:gd name="connsiteY41" fmla="*/ 480064 h 1161397"/>
              <a:gd name="connsiteX42" fmla="*/ 2536691 w 6884912"/>
              <a:gd name="connsiteY42" fmla="*/ 467018 h 1161397"/>
              <a:gd name="connsiteX43" fmla="*/ 2561265 w 6884912"/>
              <a:gd name="connsiteY43" fmla="*/ 450623 h 1161397"/>
              <a:gd name="connsiteX44" fmla="*/ 2594349 w 6884912"/>
              <a:gd name="connsiteY44" fmla="*/ 443884 h 1161397"/>
              <a:gd name="connsiteX45" fmla="*/ 2754324 w 6884912"/>
              <a:gd name="connsiteY45" fmla="*/ 424766 h 1161397"/>
              <a:gd name="connsiteX46" fmla="*/ 2848470 w 6884912"/>
              <a:gd name="connsiteY46" fmla="*/ 405966 h 1161397"/>
              <a:gd name="connsiteX47" fmla="*/ 2881772 w 6884912"/>
              <a:gd name="connsiteY47" fmla="*/ 387260 h 1161397"/>
              <a:gd name="connsiteX48" fmla="*/ 2929932 w 6884912"/>
              <a:gd name="connsiteY48" fmla="*/ 368912 h 1161397"/>
              <a:gd name="connsiteX49" fmla="*/ 3013020 w 6884912"/>
              <a:gd name="connsiteY49" fmla="*/ 327578 h 1161397"/>
              <a:gd name="connsiteX50" fmla="*/ 3222191 w 6884912"/>
              <a:gd name="connsiteY50" fmla="*/ 307887 h 1161397"/>
              <a:gd name="connsiteX51" fmla="*/ 3227953 w 6884912"/>
              <a:gd name="connsiteY51" fmla="*/ 297650 h 1161397"/>
              <a:gd name="connsiteX52" fmla="*/ 3510042 w 6884912"/>
              <a:gd name="connsiteY52" fmla="*/ 311820 h 1161397"/>
              <a:gd name="connsiteX53" fmla="*/ 3626773 w 6884912"/>
              <a:gd name="connsiteY53" fmla="*/ 290452 h 1161397"/>
              <a:gd name="connsiteX54" fmla="*/ 3666217 w 6884912"/>
              <a:gd name="connsiteY54" fmla="*/ 273255 h 1161397"/>
              <a:gd name="connsiteX55" fmla="*/ 3732427 w 6884912"/>
              <a:gd name="connsiteY55" fmla="*/ 245039 h 1161397"/>
              <a:gd name="connsiteX56" fmla="*/ 3777022 w 6884912"/>
              <a:gd name="connsiteY56" fmla="*/ 200276 h 1161397"/>
              <a:gd name="connsiteX57" fmla="*/ 3791246 w 6884912"/>
              <a:gd name="connsiteY57" fmla="*/ 189996 h 1161397"/>
              <a:gd name="connsiteX58" fmla="*/ 3819864 w 6884912"/>
              <a:gd name="connsiteY58" fmla="*/ 194605 h 1161397"/>
              <a:gd name="connsiteX59" fmla="*/ 3830398 w 6884912"/>
              <a:gd name="connsiteY59" fmla="*/ 188383 h 1161397"/>
              <a:gd name="connsiteX60" fmla="*/ 3834360 w 6884912"/>
              <a:gd name="connsiteY60" fmla="*/ 188992 h 1161397"/>
              <a:gd name="connsiteX61" fmla="*/ 3843715 w 6884912"/>
              <a:gd name="connsiteY61" fmla="*/ 188752 h 1161397"/>
              <a:gd name="connsiteX62" fmla="*/ 3842609 w 6884912"/>
              <a:gd name="connsiteY62" fmla="*/ 197386 h 1161397"/>
              <a:gd name="connsiteX63" fmla="*/ 3853961 w 6884912"/>
              <a:gd name="connsiteY63" fmla="*/ 213380 h 1161397"/>
              <a:gd name="connsiteX64" fmla="*/ 3907640 w 6884912"/>
              <a:gd name="connsiteY64" fmla="*/ 207568 h 1161397"/>
              <a:gd name="connsiteX65" fmla="*/ 3910449 w 6884912"/>
              <a:gd name="connsiteY65" fmla="*/ 197808 h 1161397"/>
              <a:gd name="connsiteX66" fmla="*/ 3917197 w 6884912"/>
              <a:gd name="connsiteY66" fmla="*/ 196121 h 1161397"/>
              <a:gd name="connsiteX67" fmla="*/ 3922400 w 6884912"/>
              <a:gd name="connsiteY67" fmla="*/ 205056 h 1161397"/>
              <a:gd name="connsiteX68" fmla="*/ 4013061 w 6884912"/>
              <a:gd name="connsiteY68" fmla="*/ 224874 h 1161397"/>
              <a:gd name="connsiteX69" fmla="*/ 4220717 w 6884912"/>
              <a:gd name="connsiteY69" fmla="*/ 192946 h 1161397"/>
              <a:gd name="connsiteX70" fmla="*/ 4228802 w 6884912"/>
              <a:gd name="connsiteY70" fmla="*/ 201468 h 1161397"/>
              <a:gd name="connsiteX71" fmla="*/ 4289361 w 6884912"/>
              <a:gd name="connsiteY71" fmla="*/ 196642 h 1161397"/>
              <a:gd name="connsiteX72" fmla="*/ 4498913 w 6884912"/>
              <a:gd name="connsiteY72" fmla="*/ 118915 h 1161397"/>
              <a:gd name="connsiteX73" fmla="*/ 4617330 w 6884912"/>
              <a:gd name="connsiteY73" fmla="*/ 111163 h 1161397"/>
              <a:gd name="connsiteX74" fmla="*/ 4659778 w 6884912"/>
              <a:gd name="connsiteY74" fmla="*/ 118219 h 1161397"/>
              <a:gd name="connsiteX75" fmla="*/ 4730870 w 6884912"/>
              <a:gd name="connsiteY75" fmla="*/ 129432 h 1161397"/>
              <a:gd name="connsiteX76" fmla="*/ 4844073 w 6884912"/>
              <a:gd name="connsiteY76" fmla="*/ 161768 h 1161397"/>
              <a:gd name="connsiteX77" fmla="*/ 4856454 w 6884912"/>
              <a:gd name="connsiteY77" fmla="*/ 130488 h 1161397"/>
              <a:gd name="connsiteX78" fmla="*/ 4920038 w 6884912"/>
              <a:gd name="connsiteY78" fmla="*/ 140418 h 1161397"/>
              <a:gd name="connsiteX79" fmla="*/ 5016639 w 6884912"/>
              <a:gd name="connsiteY79" fmla="*/ 158905 h 1161397"/>
              <a:gd name="connsiteX80" fmla="*/ 5072009 w 6884912"/>
              <a:gd name="connsiteY80" fmla="*/ 161502 h 1161397"/>
              <a:gd name="connsiteX81" fmla="*/ 5223626 w 6884912"/>
              <a:gd name="connsiteY81" fmla="*/ 177356 h 1161397"/>
              <a:gd name="connsiteX82" fmla="*/ 5375773 w 6884912"/>
              <a:gd name="connsiteY82" fmla="*/ 199913 h 1161397"/>
              <a:gd name="connsiteX83" fmla="*/ 5467502 w 6884912"/>
              <a:gd name="connsiteY83" fmla="*/ 250963 h 1161397"/>
              <a:gd name="connsiteX84" fmla="*/ 5592395 w 6884912"/>
              <a:gd name="connsiteY84" fmla="*/ 265434 h 1161397"/>
              <a:gd name="connsiteX85" fmla="*/ 5613532 w 6884912"/>
              <a:gd name="connsiteY85" fmla="*/ 273379 h 1161397"/>
              <a:gd name="connsiteX86" fmla="*/ 5642173 w 6884912"/>
              <a:gd name="connsiteY86" fmla="*/ 266904 h 1161397"/>
              <a:gd name="connsiteX87" fmla="*/ 5756910 w 6884912"/>
              <a:gd name="connsiteY87" fmla="*/ 239211 h 1161397"/>
              <a:gd name="connsiteX88" fmla="*/ 5846667 w 6884912"/>
              <a:gd name="connsiteY88" fmla="*/ 201786 h 1161397"/>
              <a:gd name="connsiteX89" fmla="*/ 5960732 w 6884912"/>
              <a:gd name="connsiteY89" fmla="*/ 220708 h 1161397"/>
              <a:gd name="connsiteX90" fmla="*/ 6029542 w 6884912"/>
              <a:gd name="connsiteY90" fmla="*/ 210339 h 1161397"/>
              <a:gd name="connsiteX91" fmla="*/ 6141123 w 6884912"/>
              <a:gd name="connsiteY91" fmla="*/ 159923 h 1161397"/>
              <a:gd name="connsiteX92" fmla="*/ 6290640 w 6884912"/>
              <a:gd name="connsiteY92" fmla="*/ 167441 h 1161397"/>
              <a:gd name="connsiteX93" fmla="*/ 6322806 w 6884912"/>
              <a:gd name="connsiteY93" fmla="*/ 213293 h 1161397"/>
              <a:gd name="connsiteX94" fmla="*/ 6380420 w 6884912"/>
              <a:gd name="connsiteY94" fmla="*/ 173195 h 1161397"/>
              <a:gd name="connsiteX95" fmla="*/ 6507891 w 6884912"/>
              <a:gd name="connsiteY95" fmla="*/ 118474 h 1161397"/>
              <a:gd name="connsiteX96" fmla="*/ 6571807 w 6884912"/>
              <a:gd name="connsiteY96" fmla="*/ 98636 h 1161397"/>
              <a:gd name="connsiteX97" fmla="*/ 6671880 w 6884912"/>
              <a:gd name="connsiteY97" fmla="*/ 82931 h 1161397"/>
              <a:gd name="connsiteX98" fmla="*/ 6702266 w 6884912"/>
              <a:gd name="connsiteY98" fmla="*/ 75470 h 1161397"/>
              <a:gd name="connsiteX99" fmla="*/ 6845802 w 6884912"/>
              <a:gd name="connsiteY99" fmla="*/ 24496 h 1161397"/>
              <a:gd name="connsiteX100" fmla="*/ 6884912 w 6884912"/>
              <a:gd name="connsiteY100"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78135 w 6884912"/>
              <a:gd name="connsiteY15" fmla="*/ 698631 h 1161397"/>
              <a:gd name="connsiteX16" fmla="*/ 1178301 w 6884912"/>
              <a:gd name="connsiteY16" fmla="*/ 698094 h 1161397"/>
              <a:gd name="connsiteX17" fmla="*/ 1242716 w 6884912"/>
              <a:gd name="connsiteY17" fmla="*/ 698052 h 1161397"/>
              <a:gd name="connsiteX18" fmla="*/ 1299977 w 6884912"/>
              <a:gd name="connsiteY18" fmla="*/ 639196 h 1161397"/>
              <a:gd name="connsiteX19" fmla="*/ 1326190 w 6884912"/>
              <a:gd name="connsiteY19" fmla="*/ 625955 h 1161397"/>
              <a:gd name="connsiteX20" fmla="*/ 1339600 w 6884912"/>
              <a:gd name="connsiteY20" fmla="*/ 616295 h 1161397"/>
              <a:gd name="connsiteX21" fmla="*/ 1340054 w 6884912"/>
              <a:gd name="connsiteY21" fmla="*/ 614022 h 1161397"/>
              <a:gd name="connsiteX22" fmla="*/ 1391606 w 6884912"/>
              <a:gd name="connsiteY22" fmla="*/ 615229 h 1161397"/>
              <a:gd name="connsiteX23" fmla="*/ 1397565 w 6884912"/>
              <a:gd name="connsiteY23" fmla="*/ 611490 h 1161397"/>
              <a:gd name="connsiteX24" fmla="*/ 1432302 w 6884912"/>
              <a:gd name="connsiteY24" fmla="*/ 617267 h 1161397"/>
              <a:gd name="connsiteX25" fmla="*/ 1449644 w 6884912"/>
              <a:gd name="connsiteY25" fmla="*/ 617591 h 1161397"/>
              <a:gd name="connsiteX26" fmla="*/ 1455793 w 6884912"/>
              <a:gd name="connsiteY26" fmla="*/ 623174 h 1161397"/>
              <a:gd name="connsiteX27" fmla="*/ 1480758 w 6884912"/>
              <a:gd name="connsiteY27" fmla="*/ 620863 h 1161397"/>
              <a:gd name="connsiteX28" fmla="*/ 1483154 w 6884912"/>
              <a:gd name="connsiteY28" fmla="*/ 618527 h 1161397"/>
              <a:gd name="connsiteX29" fmla="*/ 1505495 w 6884912"/>
              <a:gd name="connsiteY29" fmla="*/ 624325 h 1161397"/>
              <a:gd name="connsiteX30" fmla="*/ 1526340 w 6884912"/>
              <a:gd name="connsiteY30" fmla="*/ 638496 h 1161397"/>
              <a:gd name="connsiteX31" fmla="*/ 1731986 w 6884912"/>
              <a:gd name="connsiteY31" fmla="*/ 589682 h 1161397"/>
              <a:gd name="connsiteX32" fmla="*/ 1927935 w 6884912"/>
              <a:gd name="connsiteY32" fmla="*/ 628540 h 1161397"/>
              <a:gd name="connsiteX33" fmla="*/ 2039075 w 6884912"/>
              <a:gd name="connsiteY33" fmla="*/ 599964 h 1161397"/>
              <a:gd name="connsiteX34" fmla="*/ 2066980 w 6884912"/>
              <a:gd name="connsiteY34" fmla="*/ 550413 h 1161397"/>
              <a:gd name="connsiteX35" fmla="*/ 2352236 w 6884912"/>
              <a:gd name="connsiteY35" fmla="*/ 519602 h 1161397"/>
              <a:gd name="connsiteX36" fmla="*/ 2420791 w 6884912"/>
              <a:gd name="connsiteY36" fmla="*/ 492826 h 1161397"/>
              <a:gd name="connsiteX37" fmla="*/ 2489932 w 6884912"/>
              <a:gd name="connsiteY37" fmla="*/ 507864 h 1161397"/>
              <a:gd name="connsiteX38" fmla="*/ 2512917 w 6884912"/>
              <a:gd name="connsiteY38" fmla="*/ 489127 h 1161397"/>
              <a:gd name="connsiteX39" fmla="*/ 2516783 w 6884912"/>
              <a:gd name="connsiteY39" fmla="*/ 485473 h 1161397"/>
              <a:gd name="connsiteX40" fmla="*/ 2534360 w 6884912"/>
              <a:gd name="connsiteY40" fmla="*/ 480064 h 1161397"/>
              <a:gd name="connsiteX41" fmla="*/ 2536691 w 6884912"/>
              <a:gd name="connsiteY41" fmla="*/ 467018 h 1161397"/>
              <a:gd name="connsiteX42" fmla="*/ 2561265 w 6884912"/>
              <a:gd name="connsiteY42" fmla="*/ 450623 h 1161397"/>
              <a:gd name="connsiteX43" fmla="*/ 2594349 w 6884912"/>
              <a:gd name="connsiteY43" fmla="*/ 443884 h 1161397"/>
              <a:gd name="connsiteX44" fmla="*/ 2754324 w 6884912"/>
              <a:gd name="connsiteY44" fmla="*/ 424766 h 1161397"/>
              <a:gd name="connsiteX45" fmla="*/ 2848470 w 6884912"/>
              <a:gd name="connsiteY45" fmla="*/ 405966 h 1161397"/>
              <a:gd name="connsiteX46" fmla="*/ 2881772 w 6884912"/>
              <a:gd name="connsiteY46" fmla="*/ 387260 h 1161397"/>
              <a:gd name="connsiteX47" fmla="*/ 2929932 w 6884912"/>
              <a:gd name="connsiteY47" fmla="*/ 368912 h 1161397"/>
              <a:gd name="connsiteX48" fmla="*/ 3013020 w 6884912"/>
              <a:gd name="connsiteY48" fmla="*/ 327578 h 1161397"/>
              <a:gd name="connsiteX49" fmla="*/ 3222191 w 6884912"/>
              <a:gd name="connsiteY49" fmla="*/ 307887 h 1161397"/>
              <a:gd name="connsiteX50" fmla="*/ 3227953 w 6884912"/>
              <a:gd name="connsiteY50" fmla="*/ 297650 h 1161397"/>
              <a:gd name="connsiteX51" fmla="*/ 3510042 w 6884912"/>
              <a:gd name="connsiteY51" fmla="*/ 311820 h 1161397"/>
              <a:gd name="connsiteX52" fmla="*/ 3626773 w 6884912"/>
              <a:gd name="connsiteY52" fmla="*/ 290452 h 1161397"/>
              <a:gd name="connsiteX53" fmla="*/ 3666217 w 6884912"/>
              <a:gd name="connsiteY53" fmla="*/ 273255 h 1161397"/>
              <a:gd name="connsiteX54" fmla="*/ 3732427 w 6884912"/>
              <a:gd name="connsiteY54" fmla="*/ 245039 h 1161397"/>
              <a:gd name="connsiteX55" fmla="*/ 3777022 w 6884912"/>
              <a:gd name="connsiteY55" fmla="*/ 200276 h 1161397"/>
              <a:gd name="connsiteX56" fmla="*/ 3791246 w 6884912"/>
              <a:gd name="connsiteY56" fmla="*/ 189996 h 1161397"/>
              <a:gd name="connsiteX57" fmla="*/ 3819864 w 6884912"/>
              <a:gd name="connsiteY57" fmla="*/ 194605 h 1161397"/>
              <a:gd name="connsiteX58" fmla="*/ 3830398 w 6884912"/>
              <a:gd name="connsiteY58" fmla="*/ 188383 h 1161397"/>
              <a:gd name="connsiteX59" fmla="*/ 3834360 w 6884912"/>
              <a:gd name="connsiteY59" fmla="*/ 188992 h 1161397"/>
              <a:gd name="connsiteX60" fmla="*/ 3843715 w 6884912"/>
              <a:gd name="connsiteY60" fmla="*/ 188752 h 1161397"/>
              <a:gd name="connsiteX61" fmla="*/ 3842609 w 6884912"/>
              <a:gd name="connsiteY61" fmla="*/ 197386 h 1161397"/>
              <a:gd name="connsiteX62" fmla="*/ 3853961 w 6884912"/>
              <a:gd name="connsiteY62" fmla="*/ 213380 h 1161397"/>
              <a:gd name="connsiteX63" fmla="*/ 3907640 w 6884912"/>
              <a:gd name="connsiteY63" fmla="*/ 207568 h 1161397"/>
              <a:gd name="connsiteX64" fmla="*/ 3910449 w 6884912"/>
              <a:gd name="connsiteY64" fmla="*/ 197808 h 1161397"/>
              <a:gd name="connsiteX65" fmla="*/ 3917197 w 6884912"/>
              <a:gd name="connsiteY65" fmla="*/ 196121 h 1161397"/>
              <a:gd name="connsiteX66" fmla="*/ 3922400 w 6884912"/>
              <a:gd name="connsiteY66" fmla="*/ 205056 h 1161397"/>
              <a:gd name="connsiteX67" fmla="*/ 4013061 w 6884912"/>
              <a:gd name="connsiteY67" fmla="*/ 224874 h 1161397"/>
              <a:gd name="connsiteX68" fmla="*/ 4220717 w 6884912"/>
              <a:gd name="connsiteY68" fmla="*/ 192946 h 1161397"/>
              <a:gd name="connsiteX69" fmla="*/ 4228802 w 6884912"/>
              <a:gd name="connsiteY69" fmla="*/ 201468 h 1161397"/>
              <a:gd name="connsiteX70" fmla="*/ 4289361 w 6884912"/>
              <a:gd name="connsiteY70" fmla="*/ 196642 h 1161397"/>
              <a:gd name="connsiteX71" fmla="*/ 4498913 w 6884912"/>
              <a:gd name="connsiteY71" fmla="*/ 118915 h 1161397"/>
              <a:gd name="connsiteX72" fmla="*/ 4617330 w 6884912"/>
              <a:gd name="connsiteY72" fmla="*/ 111163 h 1161397"/>
              <a:gd name="connsiteX73" fmla="*/ 4659778 w 6884912"/>
              <a:gd name="connsiteY73" fmla="*/ 118219 h 1161397"/>
              <a:gd name="connsiteX74" fmla="*/ 4730870 w 6884912"/>
              <a:gd name="connsiteY74" fmla="*/ 129432 h 1161397"/>
              <a:gd name="connsiteX75" fmla="*/ 4844073 w 6884912"/>
              <a:gd name="connsiteY75" fmla="*/ 161768 h 1161397"/>
              <a:gd name="connsiteX76" fmla="*/ 4856454 w 6884912"/>
              <a:gd name="connsiteY76" fmla="*/ 130488 h 1161397"/>
              <a:gd name="connsiteX77" fmla="*/ 4920038 w 6884912"/>
              <a:gd name="connsiteY77" fmla="*/ 140418 h 1161397"/>
              <a:gd name="connsiteX78" fmla="*/ 5016639 w 6884912"/>
              <a:gd name="connsiteY78" fmla="*/ 158905 h 1161397"/>
              <a:gd name="connsiteX79" fmla="*/ 5072009 w 6884912"/>
              <a:gd name="connsiteY79" fmla="*/ 161502 h 1161397"/>
              <a:gd name="connsiteX80" fmla="*/ 5223626 w 6884912"/>
              <a:gd name="connsiteY80" fmla="*/ 177356 h 1161397"/>
              <a:gd name="connsiteX81" fmla="*/ 5375773 w 6884912"/>
              <a:gd name="connsiteY81" fmla="*/ 199913 h 1161397"/>
              <a:gd name="connsiteX82" fmla="*/ 5467502 w 6884912"/>
              <a:gd name="connsiteY82" fmla="*/ 250963 h 1161397"/>
              <a:gd name="connsiteX83" fmla="*/ 5592395 w 6884912"/>
              <a:gd name="connsiteY83" fmla="*/ 265434 h 1161397"/>
              <a:gd name="connsiteX84" fmla="*/ 5613532 w 6884912"/>
              <a:gd name="connsiteY84" fmla="*/ 273379 h 1161397"/>
              <a:gd name="connsiteX85" fmla="*/ 5642173 w 6884912"/>
              <a:gd name="connsiteY85" fmla="*/ 266904 h 1161397"/>
              <a:gd name="connsiteX86" fmla="*/ 5756910 w 6884912"/>
              <a:gd name="connsiteY86" fmla="*/ 239211 h 1161397"/>
              <a:gd name="connsiteX87" fmla="*/ 5846667 w 6884912"/>
              <a:gd name="connsiteY87" fmla="*/ 201786 h 1161397"/>
              <a:gd name="connsiteX88" fmla="*/ 5960732 w 6884912"/>
              <a:gd name="connsiteY88" fmla="*/ 220708 h 1161397"/>
              <a:gd name="connsiteX89" fmla="*/ 6029542 w 6884912"/>
              <a:gd name="connsiteY89" fmla="*/ 210339 h 1161397"/>
              <a:gd name="connsiteX90" fmla="*/ 6141123 w 6884912"/>
              <a:gd name="connsiteY90" fmla="*/ 159923 h 1161397"/>
              <a:gd name="connsiteX91" fmla="*/ 6290640 w 6884912"/>
              <a:gd name="connsiteY91" fmla="*/ 167441 h 1161397"/>
              <a:gd name="connsiteX92" fmla="*/ 6322806 w 6884912"/>
              <a:gd name="connsiteY92" fmla="*/ 213293 h 1161397"/>
              <a:gd name="connsiteX93" fmla="*/ 6380420 w 6884912"/>
              <a:gd name="connsiteY93" fmla="*/ 173195 h 1161397"/>
              <a:gd name="connsiteX94" fmla="*/ 6507891 w 6884912"/>
              <a:gd name="connsiteY94" fmla="*/ 118474 h 1161397"/>
              <a:gd name="connsiteX95" fmla="*/ 6571807 w 6884912"/>
              <a:gd name="connsiteY95" fmla="*/ 98636 h 1161397"/>
              <a:gd name="connsiteX96" fmla="*/ 6671880 w 6884912"/>
              <a:gd name="connsiteY96" fmla="*/ 82931 h 1161397"/>
              <a:gd name="connsiteX97" fmla="*/ 6702266 w 6884912"/>
              <a:gd name="connsiteY97" fmla="*/ 75470 h 1161397"/>
              <a:gd name="connsiteX98" fmla="*/ 6845802 w 6884912"/>
              <a:gd name="connsiteY98" fmla="*/ 24496 h 1161397"/>
              <a:gd name="connsiteX99" fmla="*/ 6884912 w 6884912"/>
              <a:gd name="connsiteY99"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78135 w 6884912"/>
              <a:gd name="connsiteY15" fmla="*/ 698631 h 1161397"/>
              <a:gd name="connsiteX16" fmla="*/ 1242716 w 6884912"/>
              <a:gd name="connsiteY16" fmla="*/ 698052 h 1161397"/>
              <a:gd name="connsiteX17" fmla="*/ 1299977 w 6884912"/>
              <a:gd name="connsiteY17" fmla="*/ 639196 h 1161397"/>
              <a:gd name="connsiteX18" fmla="*/ 1326190 w 6884912"/>
              <a:gd name="connsiteY18" fmla="*/ 625955 h 1161397"/>
              <a:gd name="connsiteX19" fmla="*/ 1339600 w 6884912"/>
              <a:gd name="connsiteY19" fmla="*/ 616295 h 1161397"/>
              <a:gd name="connsiteX20" fmla="*/ 1340054 w 6884912"/>
              <a:gd name="connsiteY20" fmla="*/ 614022 h 1161397"/>
              <a:gd name="connsiteX21" fmla="*/ 1391606 w 6884912"/>
              <a:gd name="connsiteY21" fmla="*/ 615229 h 1161397"/>
              <a:gd name="connsiteX22" fmla="*/ 1397565 w 6884912"/>
              <a:gd name="connsiteY22" fmla="*/ 611490 h 1161397"/>
              <a:gd name="connsiteX23" fmla="*/ 1432302 w 6884912"/>
              <a:gd name="connsiteY23" fmla="*/ 617267 h 1161397"/>
              <a:gd name="connsiteX24" fmla="*/ 1449644 w 6884912"/>
              <a:gd name="connsiteY24" fmla="*/ 617591 h 1161397"/>
              <a:gd name="connsiteX25" fmla="*/ 1455793 w 6884912"/>
              <a:gd name="connsiteY25" fmla="*/ 623174 h 1161397"/>
              <a:gd name="connsiteX26" fmla="*/ 1480758 w 6884912"/>
              <a:gd name="connsiteY26" fmla="*/ 620863 h 1161397"/>
              <a:gd name="connsiteX27" fmla="*/ 1483154 w 6884912"/>
              <a:gd name="connsiteY27" fmla="*/ 618527 h 1161397"/>
              <a:gd name="connsiteX28" fmla="*/ 1505495 w 6884912"/>
              <a:gd name="connsiteY28" fmla="*/ 624325 h 1161397"/>
              <a:gd name="connsiteX29" fmla="*/ 1526340 w 6884912"/>
              <a:gd name="connsiteY29" fmla="*/ 638496 h 1161397"/>
              <a:gd name="connsiteX30" fmla="*/ 1731986 w 6884912"/>
              <a:gd name="connsiteY30" fmla="*/ 589682 h 1161397"/>
              <a:gd name="connsiteX31" fmla="*/ 1927935 w 6884912"/>
              <a:gd name="connsiteY31" fmla="*/ 628540 h 1161397"/>
              <a:gd name="connsiteX32" fmla="*/ 2039075 w 6884912"/>
              <a:gd name="connsiteY32" fmla="*/ 599964 h 1161397"/>
              <a:gd name="connsiteX33" fmla="*/ 2066980 w 6884912"/>
              <a:gd name="connsiteY33" fmla="*/ 550413 h 1161397"/>
              <a:gd name="connsiteX34" fmla="*/ 2352236 w 6884912"/>
              <a:gd name="connsiteY34" fmla="*/ 519602 h 1161397"/>
              <a:gd name="connsiteX35" fmla="*/ 2420791 w 6884912"/>
              <a:gd name="connsiteY35" fmla="*/ 492826 h 1161397"/>
              <a:gd name="connsiteX36" fmla="*/ 2489932 w 6884912"/>
              <a:gd name="connsiteY36" fmla="*/ 507864 h 1161397"/>
              <a:gd name="connsiteX37" fmla="*/ 2512917 w 6884912"/>
              <a:gd name="connsiteY37" fmla="*/ 489127 h 1161397"/>
              <a:gd name="connsiteX38" fmla="*/ 2516783 w 6884912"/>
              <a:gd name="connsiteY38" fmla="*/ 485473 h 1161397"/>
              <a:gd name="connsiteX39" fmla="*/ 2534360 w 6884912"/>
              <a:gd name="connsiteY39" fmla="*/ 480064 h 1161397"/>
              <a:gd name="connsiteX40" fmla="*/ 2536691 w 6884912"/>
              <a:gd name="connsiteY40" fmla="*/ 467018 h 1161397"/>
              <a:gd name="connsiteX41" fmla="*/ 2561265 w 6884912"/>
              <a:gd name="connsiteY41" fmla="*/ 450623 h 1161397"/>
              <a:gd name="connsiteX42" fmla="*/ 2594349 w 6884912"/>
              <a:gd name="connsiteY42" fmla="*/ 443884 h 1161397"/>
              <a:gd name="connsiteX43" fmla="*/ 2754324 w 6884912"/>
              <a:gd name="connsiteY43" fmla="*/ 424766 h 1161397"/>
              <a:gd name="connsiteX44" fmla="*/ 2848470 w 6884912"/>
              <a:gd name="connsiteY44" fmla="*/ 405966 h 1161397"/>
              <a:gd name="connsiteX45" fmla="*/ 2881772 w 6884912"/>
              <a:gd name="connsiteY45" fmla="*/ 387260 h 1161397"/>
              <a:gd name="connsiteX46" fmla="*/ 2929932 w 6884912"/>
              <a:gd name="connsiteY46" fmla="*/ 368912 h 1161397"/>
              <a:gd name="connsiteX47" fmla="*/ 3013020 w 6884912"/>
              <a:gd name="connsiteY47" fmla="*/ 327578 h 1161397"/>
              <a:gd name="connsiteX48" fmla="*/ 3222191 w 6884912"/>
              <a:gd name="connsiteY48" fmla="*/ 307887 h 1161397"/>
              <a:gd name="connsiteX49" fmla="*/ 3227953 w 6884912"/>
              <a:gd name="connsiteY49" fmla="*/ 297650 h 1161397"/>
              <a:gd name="connsiteX50" fmla="*/ 3510042 w 6884912"/>
              <a:gd name="connsiteY50" fmla="*/ 311820 h 1161397"/>
              <a:gd name="connsiteX51" fmla="*/ 3626773 w 6884912"/>
              <a:gd name="connsiteY51" fmla="*/ 290452 h 1161397"/>
              <a:gd name="connsiteX52" fmla="*/ 3666217 w 6884912"/>
              <a:gd name="connsiteY52" fmla="*/ 273255 h 1161397"/>
              <a:gd name="connsiteX53" fmla="*/ 3732427 w 6884912"/>
              <a:gd name="connsiteY53" fmla="*/ 245039 h 1161397"/>
              <a:gd name="connsiteX54" fmla="*/ 3777022 w 6884912"/>
              <a:gd name="connsiteY54" fmla="*/ 200276 h 1161397"/>
              <a:gd name="connsiteX55" fmla="*/ 3791246 w 6884912"/>
              <a:gd name="connsiteY55" fmla="*/ 189996 h 1161397"/>
              <a:gd name="connsiteX56" fmla="*/ 3819864 w 6884912"/>
              <a:gd name="connsiteY56" fmla="*/ 194605 h 1161397"/>
              <a:gd name="connsiteX57" fmla="*/ 3830398 w 6884912"/>
              <a:gd name="connsiteY57" fmla="*/ 188383 h 1161397"/>
              <a:gd name="connsiteX58" fmla="*/ 3834360 w 6884912"/>
              <a:gd name="connsiteY58" fmla="*/ 188992 h 1161397"/>
              <a:gd name="connsiteX59" fmla="*/ 3843715 w 6884912"/>
              <a:gd name="connsiteY59" fmla="*/ 188752 h 1161397"/>
              <a:gd name="connsiteX60" fmla="*/ 3842609 w 6884912"/>
              <a:gd name="connsiteY60" fmla="*/ 197386 h 1161397"/>
              <a:gd name="connsiteX61" fmla="*/ 3853961 w 6884912"/>
              <a:gd name="connsiteY61" fmla="*/ 213380 h 1161397"/>
              <a:gd name="connsiteX62" fmla="*/ 3907640 w 6884912"/>
              <a:gd name="connsiteY62" fmla="*/ 207568 h 1161397"/>
              <a:gd name="connsiteX63" fmla="*/ 3910449 w 6884912"/>
              <a:gd name="connsiteY63" fmla="*/ 197808 h 1161397"/>
              <a:gd name="connsiteX64" fmla="*/ 3917197 w 6884912"/>
              <a:gd name="connsiteY64" fmla="*/ 196121 h 1161397"/>
              <a:gd name="connsiteX65" fmla="*/ 3922400 w 6884912"/>
              <a:gd name="connsiteY65" fmla="*/ 205056 h 1161397"/>
              <a:gd name="connsiteX66" fmla="*/ 4013061 w 6884912"/>
              <a:gd name="connsiteY66" fmla="*/ 224874 h 1161397"/>
              <a:gd name="connsiteX67" fmla="*/ 4220717 w 6884912"/>
              <a:gd name="connsiteY67" fmla="*/ 192946 h 1161397"/>
              <a:gd name="connsiteX68" fmla="*/ 4228802 w 6884912"/>
              <a:gd name="connsiteY68" fmla="*/ 201468 h 1161397"/>
              <a:gd name="connsiteX69" fmla="*/ 4289361 w 6884912"/>
              <a:gd name="connsiteY69" fmla="*/ 196642 h 1161397"/>
              <a:gd name="connsiteX70" fmla="*/ 4498913 w 6884912"/>
              <a:gd name="connsiteY70" fmla="*/ 118915 h 1161397"/>
              <a:gd name="connsiteX71" fmla="*/ 4617330 w 6884912"/>
              <a:gd name="connsiteY71" fmla="*/ 111163 h 1161397"/>
              <a:gd name="connsiteX72" fmla="*/ 4659778 w 6884912"/>
              <a:gd name="connsiteY72" fmla="*/ 118219 h 1161397"/>
              <a:gd name="connsiteX73" fmla="*/ 4730870 w 6884912"/>
              <a:gd name="connsiteY73" fmla="*/ 129432 h 1161397"/>
              <a:gd name="connsiteX74" fmla="*/ 4844073 w 6884912"/>
              <a:gd name="connsiteY74" fmla="*/ 161768 h 1161397"/>
              <a:gd name="connsiteX75" fmla="*/ 4856454 w 6884912"/>
              <a:gd name="connsiteY75" fmla="*/ 130488 h 1161397"/>
              <a:gd name="connsiteX76" fmla="*/ 4920038 w 6884912"/>
              <a:gd name="connsiteY76" fmla="*/ 140418 h 1161397"/>
              <a:gd name="connsiteX77" fmla="*/ 5016639 w 6884912"/>
              <a:gd name="connsiteY77" fmla="*/ 158905 h 1161397"/>
              <a:gd name="connsiteX78" fmla="*/ 5072009 w 6884912"/>
              <a:gd name="connsiteY78" fmla="*/ 161502 h 1161397"/>
              <a:gd name="connsiteX79" fmla="*/ 5223626 w 6884912"/>
              <a:gd name="connsiteY79" fmla="*/ 177356 h 1161397"/>
              <a:gd name="connsiteX80" fmla="*/ 5375773 w 6884912"/>
              <a:gd name="connsiteY80" fmla="*/ 199913 h 1161397"/>
              <a:gd name="connsiteX81" fmla="*/ 5467502 w 6884912"/>
              <a:gd name="connsiteY81" fmla="*/ 250963 h 1161397"/>
              <a:gd name="connsiteX82" fmla="*/ 5592395 w 6884912"/>
              <a:gd name="connsiteY82" fmla="*/ 265434 h 1161397"/>
              <a:gd name="connsiteX83" fmla="*/ 5613532 w 6884912"/>
              <a:gd name="connsiteY83" fmla="*/ 273379 h 1161397"/>
              <a:gd name="connsiteX84" fmla="*/ 5642173 w 6884912"/>
              <a:gd name="connsiteY84" fmla="*/ 266904 h 1161397"/>
              <a:gd name="connsiteX85" fmla="*/ 5756910 w 6884912"/>
              <a:gd name="connsiteY85" fmla="*/ 239211 h 1161397"/>
              <a:gd name="connsiteX86" fmla="*/ 5846667 w 6884912"/>
              <a:gd name="connsiteY86" fmla="*/ 201786 h 1161397"/>
              <a:gd name="connsiteX87" fmla="*/ 5960732 w 6884912"/>
              <a:gd name="connsiteY87" fmla="*/ 220708 h 1161397"/>
              <a:gd name="connsiteX88" fmla="*/ 6029542 w 6884912"/>
              <a:gd name="connsiteY88" fmla="*/ 210339 h 1161397"/>
              <a:gd name="connsiteX89" fmla="*/ 6141123 w 6884912"/>
              <a:gd name="connsiteY89" fmla="*/ 159923 h 1161397"/>
              <a:gd name="connsiteX90" fmla="*/ 6290640 w 6884912"/>
              <a:gd name="connsiteY90" fmla="*/ 167441 h 1161397"/>
              <a:gd name="connsiteX91" fmla="*/ 6322806 w 6884912"/>
              <a:gd name="connsiteY91" fmla="*/ 213293 h 1161397"/>
              <a:gd name="connsiteX92" fmla="*/ 6380420 w 6884912"/>
              <a:gd name="connsiteY92" fmla="*/ 173195 h 1161397"/>
              <a:gd name="connsiteX93" fmla="*/ 6507891 w 6884912"/>
              <a:gd name="connsiteY93" fmla="*/ 118474 h 1161397"/>
              <a:gd name="connsiteX94" fmla="*/ 6571807 w 6884912"/>
              <a:gd name="connsiteY94" fmla="*/ 98636 h 1161397"/>
              <a:gd name="connsiteX95" fmla="*/ 6671880 w 6884912"/>
              <a:gd name="connsiteY95" fmla="*/ 82931 h 1161397"/>
              <a:gd name="connsiteX96" fmla="*/ 6702266 w 6884912"/>
              <a:gd name="connsiteY96" fmla="*/ 75470 h 1161397"/>
              <a:gd name="connsiteX97" fmla="*/ 6845802 w 6884912"/>
              <a:gd name="connsiteY97" fmla="*/ 24496 h 1161397"/>
              <a:gd name="connsiteX98" fmla="*/ 6884912 w 6884912"/>
              <a:gd name="connsiteY98"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207847 w 6884912"/>
              <a:gd name="connsiteY15" fmla="*/ 689087 h 1161397"/>
              <a:gd name="connsiteX16" fmla="*/ 1242716 w 6884912"/>
              <a:gd name="connsiteY16" fmla="*/ 698052 h 1161397"/>
              <a:gd name="connsiteX17" fmla="*/ 1299977 w 6884912"/>
              <a:gd name="connsiteY17" fmla="*/ 639196 h 1161397"/>
              <a:gd name="connsiteX18" fmla="*/ 1326190 w 6884912"/>
              <a:gd name="connsiteY18" fmla="*/ 625955 h 1161397"/>
              <a:gd name="connsiteX19" fmla="*/ 1339600 w 6884912"/>
              <a:gd name="connsiteY19" fmla="*/ 616295 h 1161397"/>
              <a:gd name="connsiteX20" fmla="*/ 1340054 w 6884912"/>
              <a:gd name="connsiteY20" fmla="*/ 614022 h 1161397"/>
              <a:gd name="connsiteX21" fmla="*/ 1391606 w 6884912"/>
              <a:gd name="connsiteY21" fmla="*/ 615229 h 1161397"/>
              <a:gd name="connsiteX22" fmla="*/ 1397565 w 6884912"/>
              <a:gd name="connsiteY22" fmla="*/ 611490 h 1161397"/>
              <a:gd name="connsiteX23" fmla="*/ 1432302 w 6884912"/>
              <a:gd name="connsiteY23" fmla="*/ 617267 h 1161397"/>
              <a:gd name="connsiteX24" fmla="*/ 1449644 w 6884912"/>
              <a:gd name="connsiteY24" fmla="*/ 617591 h 1161397"/>
              <a:gd name="connsiteX25" fmla="*/ 1455793 w 6884912"/>
              <a:gd name="connsiteY25" fmla="*/ 623174 h 1161397"/>
              <a:gd name="connsiteX26" fmla="*/ 1480758 w 6884912"/>
              <a:gd name="connsiteY26" fmla="*/ 620863 h 1161397"/>
              <a:gd name="connsiteX27" fmla="*/ 1483154 w 6884912"/>
              <a:gd name="connsiteY27" fmla="*/ 618527 h 1161397"/>
              <a:gd name="connsiteX28" fmla="*/ 1505495 w 6884912"/>
              <a:gd name="connsiteY28" fmla="*/ 624325 h 1161397"/>
              <a:gd name="connsiteX29" fmla="*/ 1526340 w 6884912"/>
              <a:gd name="connsiteY29" fmla="*/ 638496 h 1161397"/>
              <a:gd name="connsiteX30" fmla="*/ 1731986 w 6884912"/>
              <a:gd name="connsiteY30" fmla="*/ 589682 h 1161397"/>
              <a:gd name="connsiteX31" fmla="*/ 1927935 w 6884912"/>
              <a:gd name="connsiteY31" fmla="*/ 628540 h 1161397"/>
              <a:gd name="connsiteX32" fmla="*/ 2039075 w 6884912"/>
              <a:gd name="connsiteY32" fmla="*/ 599964 h 1161397"/>
              <a:gd name="connsiteX33" fmla="*/ 2066980 w 6884912"/>
              <a:gd name="connsiteY33" fmla="*/ 550413 h 1161397"/>
              <a:gd name="connsiteX34" fmla="*/ 2352236 w 6884912"/>
              <a:gd name="connsiteY34" fmla="*/ 519602 h 1161397"/>
              <a:gd name="connsiteX35" fmla="*/ 2420791 w 6884912"/>
              <a:gd name="connsiteY35" fmla="*/ 492826 h 1161397"/>
              <a:gd name="connsiteX36" fmla="*/ 2489932 w 6884912"/>
              <a:gd name="connsiteY36" fmla="*/ 507864 h 1161397"/>
              <a:gd name="connsiteX37" fmla="*/ 2512917 w 6884912"/>
              <a:gd name="connsiteY37" fmla="*/ 489127 h 1161397"/>
              <a:gd name="connsiteX38" fmla="*/ 2516783 w 6884912"/>
              <a:gd name="connsiteY38" fmla="*/ 485473 h 1161397"/>
              <a:gd name="connsiteX39" fmla="*/ 2534360 w 6884912"/>
              <a:gd name="connsiteY39" fmla="*/ 480064 h 1161397"/>
              <a:gd name="connsiteX40" fmla="*/ 2536691 w 6884912"/>
              <a:gd name="connsiteY40" fmla="*/ 467018 h 1161397"/>
              <a:gd name="connsiteX41" fmla="*/ 2561265 w 6884912"/>
              <a:gd name="connsiteY41" fmla="*/ 450623 h 1161397"/>
              <a:gd name="connsiteX42" fmla="*/ 2594349 w 6884912"/>
              <a:gd name="connsiteY42" fmla="*/ 443884 h 1161397"/>
              <a:gd name="connsiteX43" fmla="*/ 2754324 w 6884912"/>
              <a:gd name="connsiteY43" fmla="*/ 424766 h 1161397"/>
              <a:gd name="connsiteX44" fmla="*/ 2848470 w 6884912"/>
              <a:gd name="connsiteY44" fmla="*/ 405966 h 1161397"/>
              <a:gd name="connsiteX45" fmla="*/ 2881772 w 6884912"/>
              <a:gd name="connsiteY45" fmla="*/ 387260 h 1161397"/>
              <a:gd name="connsiteX46" fmla="*/ 2929932 w 6884912"/>
              <a:gd name="connsiteY46" fmla="*/ 368912 h 1161397"/>
              <a:gd name="connsiteX47" fmla="*/ 3013020 w 6884912"/>
              <a:gd name="connsiteY47" fmla="*/ 327578 h 1161397"/>
              <a:gd name="connsiteX48" fmla="*/ 3222191 w 6884912"/>
              <a:gd name="connsiteY48" fmla="*/ 307887 h 1161397"/>
              <a:gd name="connsiteX49" fmla="*/ 3227953 w 6884912"/>
              <a:gd name="connsiteY49" fmla="*/ 297650 h 1161397"/>
              <a:gd name="connsiteX50" fmla="*/ 3510042 w 6884912"/>
              <a:gd name="connsiteY50" fmla="*/ 311820 h 1161397"/>
              <a:gd name="connsiteX51" fmla="*/ 3626773 w 6884912"/>
              <a:gd name="connsiteY51" fmla="*/ 290452 h 1161397"/>
              <a:gd name="connsiteX52" fmla="*/ 3666217 w 6884912"/>
              <a:gd name="connsiteY52" fmla="*/ 273255 h 1161397"/>
              <a:gd name="connsiteX53" fmla="*/ 3732427 w 6884912"/>
              <a:gd name="connsiteY53" fmla="*/ 245039 h 1161397"/>
              <a:gd name="connsiteX54" fmla="*/ 3777022 w 6884912"/>
              <a:gd name="connsiteY54" fmla="*/ 200276 h 1161397"/>
              <a:gd name="connsiteX55" fmla="*/ 3791246 w 6884912"/>
              <a:gd name="connsiteY55" fmla="*/ 189996 h 1161397"/>
              <a:gd name="connsiteX56" fmla="*/ 3819864 w 6884912"/>
              <a:gd name="connsiteY56" fmla="*/ 194605 h 1161397"/>
              <a:gd name="connsiteX57" fmla="*/ 3830398 w 6884912"/>
              <a:gd name="connsiteY57" fmla="*/ 188383 h 1161397"/>
              <a:gd name="connsiteX58" fmla="*/ 3834360 w 6884912"/>
              <a:gd name="connsiteY58" fmla="*/ 188992 h 1161397"/>
              <a:gd name="connsiteX59" fmla="*/ 3843715 w 6884912"/>
              <a:gd name="connsiteY59" fmla="*/ 188752 h 1161397"/>
              <a:gd name="connsiteX60" fmla="*/ 3842609 w 6884912"/>
              <a:gd name="connsiteY60" fmla="*/ 197386 h 1161397"/>
              <a:gd name="connsiteX61" fmla="*/ 3853961 w 6884912"/>
              <a:gd name="connsiteY61" fmla="*/ 213380 h 1161397"/>
              <a:gd name="connsiteX62" fmla="*/ 3907640 w 6884912"/>
              <a:gd name="connsiteY62" fmla="*/ 207568 h 1161397"/>
              <a:gd name="connsiteX63" fmla="*/ 3910449 w 6884912"/>
              <a:gd name="connsiteY63" fmla="*/ 197808 h 1161397"/>
              <a:gd name="connsiteX64" fmla="*/ 3917197 w 6884912"/>
              <a:gd name="connsiteY64" fmla="*/ 196121 h 1161397"/>
              <a:gd name="connsiteX65" fmla="*/ 3922400 w 6884912"/>
              <a:gd name="connsiteY65" fmla="*/ 205056 h 1161397"/>
              <a:gd name="connsiteX66" fmla="*/ 4013061 w 6884912"/>
              <a:gd name="connsiteY66" fmla="*/ 224874 h 1161397"/>
              <a:gd name="connsiteX67" fmla="*/ 4220717 w 6884912"/>
              <a:gd name="connsiteY67" fmla="*/ 192946 h 1161397"/>
              <a:gd name="connsiteX68" fmla="*/ 4228802 w 6884912"/>
              <a:gd name="connsiteY68" fmla="*/ 201468 h 1161397"/>
              <a:gd name="connsiteX69" fmla="*/ 4289361 w 6884912"/>
              <a:gd name="connsiteY69" fmla="*/ 196642 h 1161397"/>
              <a:gd name="connsiteX70" fmla="*/ 4498913 w 6884912"/>
              <a:gd name="connsiteY70" fmla="*/ 118915 h 1161397"/>
              <a:gd name="connsiteX71" fmla="*/ 4617330 w 6884912"/>
              <a:gd name="connsiteY71" fmla="*/ 111163 h 1161397"/>
              <a:gd name="connsiteX72" fmla="*/ 4659778 w 6884912"/>
              <a:gd name="connsiteY72" fmla="*/ 118219 h 1161397"/>
              <a:gd name="connsiteX73" fmla="*/ 4730870 w 6884912"/>
              <a:gd name="connsiteY73" fmla="*/ 129432 h 1161397"/>
              <a:gd name="connsiteX74" fmla="*/ 4844073 w 6884912"/>
              <a:gd name="connsiteY74" fmla="*/ 161768 h 1161397"/>
              <a:gd name="connsiteX75" fmla="*/ 4856454 w 6884912"/>
              <a:gd name="connsiteY75" fmla="*/ 130488 h 1161397"/>
              <a:gd name="connsiteX76" fmla="*/ 4920038 w 6884912"/>
              <a:gd name="connsiteY76" fmla="*/ 140418 h 1161397"/>
              <a:gd name="connsiteX77" fmla="*/ 5016639 w 6884912"/>
              <a:gd name="connsiteY77" fmla="*/ 158905 h 1161397"/>
              <a:gd name="connsiteX78" fmla="*/ 5072009 w 6884912"/>
              <a:gd name="connsiteY78" fmla="*/ 161502 h 1161397"/>
              <a:gd name="connsiteX79" fmla="*/ 5223626 w 6884912"/>
              <a:gd name="connsiteY79" fmla="*/ 177356 h 1161397"/>
              <a:gd name="connsiteX80" fmla="*/ 5375773 w 6884912"/>
              <a:gd name="connsiteY80" fmla="*/ 199913 h 1161397"/>
              <a:gd name="connsiteX81" fmla="*/ 5467502 w 6884912"/>
              <a:gd name="connsiteY81" fmla="*/ 250963 h 1161397"/>
              <a:gd name="connsiteX82" fmla="*/ 5592395 w 6884912"/>
              <a:gd name="connsiteY82" fmla="*/ 265434 h 1161397"/>
              <a:gd name="connsiteX83" fmla="*/ 5613532 w 6884912"/>
              <a:gd name="connsiteY83" fmla="*/ 273379 h 1161397"/>
              <a:gd name="connsiteX84" fmla="*/ 5642173 w 6884912"/>
              <a:gd name="connsiteY84" fmla="*/ 266904 h 1161397"/>
              <a:gd name="connsiteX85" fmla="*/ 5756910 w 6884912"/>
              <a:gd name="connsiteY85" fmla="*/ 239211 h 1161397"/>
              <a:gd name="connsiteX86" fmla="*/ 5846667 w 6884912"/>
              <a:gd name="connsiteY86" fmla="*/ 201786 h 1161397"/>
              <a:gd name="connsiteX87" fmla="*/ 5960732 w 6884912"/>
              <a:gd name="connsiteY87" fmla="*/ 220708 h 1161397"/>
              <a:gd name="connsiteX88" fmla="*/ 6029542 w 6884912"/>
              <a:gd name="connsiteY88" fmla="*/ 210339 h 1161397"/>
              <a:gd name="connsiteX89" fmla="*/ 6141123 w 6884912"/>
              <a:gd name="connsiteY89" fmla="*/ 159923 h 1161397"/>
              <a:gd name="connsiteX90" fmla="*/ 6290640 w 6884912"/>
              <a:gd name="connsiteY90" fmla="*/ 167441 h 1161397"/>
              <a:gd name="connsiteX91" fmla="*/ 6322806 w 6884912"/>
              <a:gd name="connsiteY91" fmla="*/ 213293 h 1161397"/>
              <a:gd name="connsiteX92" fmla="*/ 6380420 w 6884912"/>
              <a:gd name="connsiteY92" fmla="*/ 173195 h 1161397"/>
              <a:gd name="connsiteX93" fmla="*/ 6507891 w 6884912"/>
              <a:gd name="connsiteY93" fmla="*/ 118474 h 1161397"/>
              <a:gd name="connsiteX94" fmla="*/ 6571807 w 6884912"/>
              <a:gd name="connsiteY94" fmla="*/ 98636 h 1161397"/>
              <a:gd name="connsiteX95" fmla="*/ 6671880 w 6884912"/>
              <a:gd name="connsiteY95" fmla="*/ 82931 h 1161397"/>
              <a:gd name="connsiteX96" fmla="*/ 6702266 w 6884912"/>
              <a:gd name="connsiteY96" fmla="*/ 75470 h 1161397"/>
              <a:gd name="connsiteX97" fmla="*/ 6845802 w 6884912"/>
              <a:gd name="connsiteY97" fmla="*/ 24496 h 1161397"/>
              <a:gd name="connsiteX98" fmla="*/ 6884912 w 6884912"/>
              <a:gd name="connsiteY98"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7166 w 6884912"/>
              <a:gd name="connsiteY14" fmla="*/ 744338 h 1161397"/>
              <a:gd name="connsiteX15" fmla="*/ 1207847 w 6884912"/>
              <a:gd name="connsiteY15" fmla="*/ 689087 h 1161397"/>
              <a:gd name="connsiteX16" fmla="*/ 1242716 w 6884912"/>
              <a:gd name="connsiteY16" fmla="*/ 698052 h 1161397"/>
              <a:gd name="connsiteX17" fmla="*/ 1299977 w 6884912"/>
              <a:gd name="connsiteY17" fmla="*/ 639196 h 1161397"/>
              <a:gd name="connsiteX18" fmla="*/ 1326190 w 6884912"/>
              <a:gd name="connsiteY18" fmla="*/ 625955 h 1161397"/>
              <a:gd name="connsiteX19" fmla="*/ 1339600 w 6884912"/>
              <a:gd name="connsiteY19" fmla="*/ 616295 h 1161397"/>
              <a:gd name="connsiteX20" fmla="*/ 1340054 w 6884912"/>
              <a:gd name="connsiteY20" fmla="*/ 614022 h 1161397"/>
              <a:gd name="connsiteX21" fmla="*/ 1391606 w 6884912"/>
              <a:gd name="connsiteY21" fmla="*/ 615229 h 1161397"/>
              <a:gd name="connsiteX22" fmla="*/ 1397565 w 6884912"/>
              <a:gd name="connsiteY22" fmla="*/ 611490 h 1161397"/>
              <a:gd name="connsiteX23" fmla="*/ 1432302 w 6884912"/>
              <a:gd name="connsiteY23" fmla="*/ 617267 h 1161397"/>
              <a:gd name="connsiteX24" fmla="*/ 1449644 w 6884912"/>
              <a:gd name="connsiteY24" fmla="*/ 617591 h 1161397"/>
              <a:gd name="connsiteX25" fmla="*/ 1455793 w 6884912"/>
              <a:gd name="connsiteY25" fmla="*/ 623174 h 1161397"/>
              <a:gd name="connsiteX26" fmla="*/ 1480758 w 6884912"/>
              <a:gd name="connsiteY26" fmla="*/ 620863 h 1161397"/>
              <a:gd name="connsiteX27" fmla="*/ 1483154 w 6884912"/>
              <a:gd name="connsiteY27" fmla="*/ 618527 h 1161397"/>
              <a:gd name="connsiteX28" fmla="*/ 1505495 w 6884912"/>
              <a:gd name="connsiteY28" fmla="*/ 624325 h 1161397"/>
              <a:gd name="connsiteX29" fmla="*/ 1526340 w 6884912"/>
              <a:gd name="connsiteY29" fmla="*/ 638496 h 1161397"/>
              <a:gd name="connsiteX30" fmla="*/ 1731986 w 6884912"/>
              <a:gd name="connsiteY30" fmla="*/ 589682 h 1161397"/>
              <a:gd name="connsiteX31" fmla="*/ 1927935 w 6884912"/>
              <a:gd name="connsiteY31" fmla="*/ 628540 h 1161397"/>
              <a:gd name="connsiteX32" fmla="*/ 2039075 w 6884912"/>
              <a:gd name="connsiteY32" fmla="*/ 599964 h 1161397"/>
              <a:gd name="connsiteX33" fmla="*/ 2066980 w 6884912"/>
              <a:gd name="connsiteY33" fmla="*/ 550413 h 1161397"/>
              <a:gd name="connsiteX34" fmla="*/ 2352236 w 6884912"/>
              <a:gd name="connsiteY34" fmla="*/ 519602 h 1161397"/>
              <a:gd name="connsiteX35" fmla="*/ 2420791 w 6884912"/>
              <a:gd name="connsiteY35" fmla="*/ 492826 h 1161397"/>
              <a:gd name="connsiteX36" fmla="*/ 2489932 w 6884912"/>
              <a:gd name="connsiteY36" fmla="*/ 507864 h 1161397"/>
              <a:gd name="connsiteX37" fmla="*/ 2512917 w 6884912"/>
              <a:gd name="connsiteY37" fmla="*/ 489127 h 1161397"/>
              <a:gd name="connsiteX38" fmla="*/ 2516783 w 6884912"/>
              <a:gd name="connsiteY38" fmla="*/ 485473 h 1161397"/>
              <a:gd name="connsiteX39" fmla="*/ 2534360 w 6884912"/>
              <a:gd name="connsiteY39" fmla="*/ 480064 h 1161397"/>
              <a:gd name="connsiteX40" fmla="*/ 2536691 w 6884912"/>
              <a:gd name="connsiteY40" fmla="*/ 467018 h 1161397"/>
              <a:gd name="connsiteX41" fmla="*/ 2561265 w 6884912"/>
              <a:gd name="connsiteY41" fmla="*/ 450623 h 1161397"/>
              <a:gd name="connsiteX42" fmla="*/ 2594349 w 6884912"/>
              <a:gd name="connsiteY42" fmla="*/ 443884 h 1161397"/>
              <a:gd name="connsiteX43" fmla="*/ 2754324 w 6884912"/>
              <a:gd name="connsiteY43" fmla="*/ 424766 h 1161397"/>
              <a:gd name="connsiteX44" fmla="*/ 2848470 w 6884912"/>
              <a:gd name="connsiteY44" fmla="*/ 405966 h 1161397"/>
              <a:gd name="connsiteX45" fmla="*/ 2881772 w 6884912"/>
              <a:gd name="connsiteY45" fmla="*/ 387260 h 1161397"/>
              <a:gd name="connsiteX46" fmla="*/ 2929932 w 6884912"/>
              <a:gd name="connsiteY46" fmla="*/ 368912 h 1161397"/>
              <a:gd name="connsiteX47" fmla="*/ 3013020 w 6884912"/>
              <a:gd name="connsiteY47" fmla="*/ 327578 h 1161397"/>
              <a:gd name="connsiteX48" fmla="*/ 3222191 w 6884912"/>
              <a:gd name="connsiteY48" fmla="*/ 307887 h 1161397"/>
              <a:gd name="connsiteX49" fmla="*/ 3227953 w 6884912"/>
              <a:gd name="connsiteY49" fmla="*/ 297650 h 1161397"/>
              <a:gd name="connsiteX50" fmla="*/ 3510042 w 6884912"/>
              <a:gd name="connsiteY50" fmla="*/ 311820 h 1161397"/>
              <a:gd name="connsiteX51" fmla="*/ 3626773 w 6884912"/>
              <a:gd name="connsiteY51" fmla="*/ 290452 h 1161397"/>
              <a:gd name="connsiteX52" fmla="*/ 3666217 w 6884912"/>
              <a:gd name="connsiteY52" fmla="*/ 273255 h 1161397"/>
              <a:gd name="connsiteX53" fmla="*/ 3732427 w 6884912"/>
              <a:gd name="connsiteY53" fmla="*/ 245039 h 1161397"/>
              <a:gd name="connsiteX54" fmla="*/ 3777022 w 6884912"/>
              <a:gd name="connsiteY54" fmla="*/ 200276 h 1161397"/>
              <a:gd name="connsiteX55" fmla="*/ 3791246 w 6884912"/>
              <a:gd name="connsiteY55" fmla="*/ 189996 h 1161397"/>
              <a:gd name="connsiteX56" fmla="*/ 3819864 w 6884912"/>
              <a:gd name="connsiteY56" fmla="*/ 194605 h 1161397"/>
              <a:gd name="connsiteX57" fmla="*/ 3830398 w 6884912"/>
              <a:gd name="connsiteY57" fmla="*/ 188383 h 1161397"/>
              <a:gd name="connsiteX58" fmla="*/ 3834360 w 6884912"/>
              <a:gd name="connsiteY58" fmla="*/ 188992 h 1161397"/>
              <a:gd name="connsiteX59" fmla="*/ 3843715 w 6884912"/>
              <a:gd name="connsiteY59" fmla="*/ 188752 h 1161397"/>
              <a:gd name="connsiteX60" fmla="*/ 3842609 w 6884912"/>
              <a:gd name="connsiteY60" fmla="*/ 197386 h 1161397"/>
              <a:gd name="connsiteX61" fmla="*/ 3853961 w 6884912"/>
              <a:gd name="connsiteY61" fmla="*/ 213380 h 1161397"/>
              <a:gd name="connsiteX62" fmla="*/ 3907640 w 6884912"/>
              <a:gd name="connsiteY62" fmla="*/ 207568 h 1161397"/>
              <a:gd name="connsiteX63" fmla="*/ 3910449 w 6884912"/>
              <a:gd name="connsiteY63" fmla="*/ 197808 h 1161397"/>
              <a:gd name="connsiteX64" fmla="*/ 3917197 w 6884912"/>
              <a:gd name="connsiteY64" fmla="*/ 196121 h 1161397"/>
              <a:gd name="connsiteX65" fmla="*/ 3922400 w 6884912"/>
              <a:gd name="connsiteY65" fmla="*/ 205056 h 1161397"/>
              <a:gd name="connsiteX66" fmla="*/ 4013061 w 6884912"/>
              <a:gd name="connsiteY66" fmla="*/ 224874 h 1161397"/>
              <a:gd name="connsiteX67" fmla="*/ 4220717 w 6884912"/>
              <a:gd name="connsiteY67" fmla="*/ 192946 h 1161397"/>
              <a:gd name="connsiteX68" fmla="*/ 4228802 w 6884912"/>
              <a:gd name="connsiteY68" fmla="*/ 201468 h 1161397"/>
              <a:gd name="connsiteX69" fmla="*/ 4289361 w 6884912"/>
              <a:gd name="connsiteY69" fmla="*/ 196642 h 1161397"/>
              <a:gd name="connsiteX70" fmla="*/ 4498913 w 6884912"/>
              <a:gd name="connsiteY70" fmla="*/ 118915 h 1161397"/>
              <a:gd name="connsiteX71" fmla="*/ 4617330 w 6884912"/>
              <a:gd name="connsiteY71" fmla="*/ 111163 h 1161397"/>
              <a:gd name="connsiteX72" fmla="*/ 4659778 w 6884912"/>
              <a:gd name="connsiteY72" fmla="*/ 118219 h 1161397"/>
              <a:gd name="connsiteX73" fmla="*/ 4730870 w 6884912"/>
              <a:gd name="connsiteY73" fmla="*/ 129432 h 1161397"/>
              <a:gd name="connsiteX74" fmla="*/ 4844073 w 6884912"/>
              <a:gd name="connsiteY74" fmla="*/ 161768 h 1161397"/>
              <a:gd name="connsiteX75" fmla="*/ 4856454 w 6884912"/>
              <a:gd name="connsiteY75" fmla="*/ 130488 h 1161397"/>
              <a:gd name="connsiteX76" fmla="*/ 4920038 w 6884912"/>
              <a:gd name="connsiteY76" fmla="*/ 140418 h 1161397"/>
              <a:gd name="connsiteX77" fmla="*/ 5016639 w 6884912"/>
              <a:gd name="connsiteY77" fmla="*/ 158905 h 1161397"/>
              <a:gd name="connsiteX78" fmla="*/ 5072009 w 6884912"/>
              <a:gd name="connsiteY78" fmla="*/ 161502 h 1161397"/>
              <a:gd name="connsiteX79" fmla="*/ 5223626 w 6884912"/>
              <a:gd name="connsiteY79" fmla="*/ 177356 h 1161397"/>
              <a:gd name="connsiteX80" fmla="*/ 5375773 w 6884912"/>
              <a:gd name="connsiteY80" fmla="*/ 199913 h 1161397"/>
              <a:gd name="connsiteX81" fmla="*/ 5467502 w 6884912"/>
              <a:gd name="connsiteY81" fmla="*/ 250963 h 1161397"/>
              <a:gd name="connsiteX82" fmla="*/ 5592395 w 6884912"/>
              <a:gd name="connsiteY82" fmla="*/ 265434 h 1161397"/>
              <a:gd name="connsiteX83" fmla="*/ 5613532 w 6884912"/>
              <a:gd name="connsiteY83" fmla="*/ 273379 h 1161397"/>
              <a:gd name="connsiteX84" fmla="*/ 5642173 w 6884912"/>
              <a:gd name="connsiteY84" fmla="*/ 266904 h 1161397"/>
              <a:gd name="connsiteX85" fmla="*/ 5756910 w 6884912"/>
              <a:gd name="connsiteY85" fmla="*/ 239211 h 1161397"/>
              <a:gd name="connsiteX86" fmla="*/ 5846667 w 6884912"/>
              <a:gd name="connsiteY86" fmla="*/ 201786 h 1161397"/>
              <a:gd name="connsiteX87" fmla="*/ 5960732 w 6884912"/>
              <a:gd name="connsiteY87" fmla="*/ 220708 h 1161397"/>
              <a:gd name="connsiteX88" fmla="*/ 6029542 w 6884912"/>
              <a:gd name="connsiteY88" fmla="*/ 210339 h 1161397"/>
              <a:gd name="connsiteX89" fmla="*/ 6141123 w 6884912"/>
              <a:gd name="connsiteY89" fmla="*/ 159923 h 1161397"/>
              <a:gd name="connsiteX90" fmla="*/ 6290640 w 6884912"/>
              <a:gd name="connsiteY90" fmla="*/ 167441 h 1161397"/>
              <a:gd name="connsiteX91" fmla="*/ 6322806 w 6884912"/>
              <a:gd name="connsiteY91" fmla="*/ 213293 h 1161397"/>
              <a:gd name="connsiteX92" fmla="*/ 6380420 w 6884912"/>
              <a:gd name="connsiteY92" fmla="*/ 173195 h 1161397"/>
              <a:gd name="connsiteX93" fmla="*/ 6507891 w 6884912"/>
              <a:gd name="connsiteY93" fmla="*/ 118474 h 1161397"/>
              <a:gd name="connsiteX94" fmla="*/ 6571807 w 6884912"/>
              <a:gd name="connsiteY94" fmla="*/ 98636 h 1161397"/>
              <a:gd name="connsiteX95" fmla="*/ 6671880 w 6884912"/>
              <a:gd name="connsiteY95" fmla="*/ 82931 h 1161397"/>
              <a:gd name="connsiteX96" fmla="*/ 6702266 w 6884912"/>
              <a:gd name="connsiteY96" fmla="*/ 75470 h 1161397"/>
              <a:gd name="connsiteX97" fmla="*/ 6845802 w 6884912"/>
              <a:gd name="connsiteY97" fmla="*/ 24496 h 1161397"/>
              <a:gd name="connsiteX98" fmla="*/ 6884912 w 6884912"/>
              <a:gd name="connsiteY98" fmla="*/ 0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6884912" h="1161397">
                <a:moveTo>
                  <a:pt x="6884912" y="0"/>
                </a:moveTo>
                <a:lnTo>
                  <a:pt x="6884912" y="1161397"/>
                </a:lnTo>
                <a:lnTo>
                  <a:pt x="0" y="1161397"/>
                </a:lnTo>
                <a:lnTo>
                  <a:pt x="27135" y="1147460"/>
                </a:lnTo>
                <a:cubicBezTo>
                  <a:pt x="57431" y="1167048"/>
                  <a:pt x="61886" y="1088181"/>
                  <a:pt x="115388" y="1111320"/>
                </a:cubicBezTo>
                <a:cubicBezTo>
                  <a:pt x="146435" y="1096221"/>
                  <a:pt x="156823" y="1079485"/>
                  <a:pt x="213420" y="1056868"/>
                </a:cubicBezTo>
                <a:cubicBezTo>
                  <a:pt x="288217" y="1040787"/>
                  <a:pt x="383333" y="1044881"/>
                  <a:pt x="454970" y="1023343"/>
                </a:cubicBezTo>
                <a:cubicBezTo>
                  <a:pt x="440966" y="999969"/>
                  <a:pt x="571419" y="1006841"/>
                  <a:pt x="548162" y="984908"/>
                </a:cubicBezTo>
                <a:cubicBezTo>
                  <a:pt x="561321" y="956563"/>
                  <a:pt x="637415" y="1010272"/>
                  <a:pt x="651408" y="984938"/>
                </a:cubicBezTo>
                <a:cubicBezTo>
                  <a:pt x="671652" y="980952"/>
                  <a:pt x="698726" y="950833"/>
                  <a:pt x="723108" y="941904"/>
                </a:cubicBezTo>
                <a:cubicBezTo>
                  <a:pt x="760262" y="946949"/>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6251" y="768649"/>
                  <a:pt x="1137166" y="744338"/>
                </a:cubicBezTo>
                <a:lnTo>
                  <a:pt x="1207847" y="689087"/>
                </a:lnTo>
                <a:cubicBezTo>
                  <a:pt x="1226429" y="687736"/>
                  <a:pt x="1222409" y="707958"/>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cubicBezTo>
                  <a:pt x="1339751" y="615537"/>
                  <a:pt x="1339903" y="614780"/>
                  <a:pt x="1340054" y="614022"/>
                </a:cubicBez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61730" y="317407"/>
                  <a:pt x="3186369" y="312875"/>
                  <a:pt x="3222191" y="307887"/>
                </a:cubicBezTo>
                <a:cubicBezTo>
                  <a:pt x="3223593" y="304249"/>
                  <a:pt x="3179978" y="296995"/>
                  <a:pt x="3227953" y="297650"/>
                </a:cubicBezTo>
                <a:cubicBezTo>
                  <a:pt x="3275928" y="298306"/>
                  <a:pt x="3443572" y="313020"/>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62781" y="222856"/>
                  <a:pt x="4184760" y="196847"/>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61586" y="136690"/>
                  <a:pt x="4823142" y="161592"/>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7769" y="214252"/>
                  <a:pt x="6349573" y="188998"/>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lnTo>
                  <a:pt x="6884912"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8370322F-1A7E-48C3-A9DE-D9081207C125}"/>
              </a:ext>
            </a:extLst>
          </p:cNvPr>
          <p:cNvSpPr>
            <a:spLocks noGrp="1"/>
          </p:cNvSpPr>
          <p:nvPr>
            <p:ph sz="half" idx="2"/>
          </p:nvPr>
        </p:nvSpPr>
        <p:spPr>
          <a:xfrm>
            <a:off x="6465092" y="2476255"/>
            <a:ext cx="4588220" cy="2890726"/>
          </a:xfrm>
        </p:spPr>
        <p:txBody>
          <a:bodyPr vert="horz" lIns="91440" tIns="45720" rIns="91440" bIns="45720" rtlCol="0">
            <a:normAutofit/>
          </a:bodyPr>
          <a:lstStyle/>
          <a:p>
            <a:r>
              <a:rPr lang="en-US" sz="2000" dirty="0"/>
              <a:t>T</a:t>
            </a:r>
            <a:r>
              <a:rPr lang="en-US" sz="2000" dirty="0">
                <a:effectLst/>
              </a:rPr>
              <a:t>runcate or pad the dataset </a:t>
            </a:r>
          </a:p>
          <a:p>
            <a:r>
              <a:rPr lang="en-US" sz="2000" dirty="0">
                <a:effectLst/>
              </a:rPr>
              <a:t>Word embedding</a:t>
            </a:r>
          </a:p>
          <a:p>
            <a:endParaRPr lang="en-US" sz="2000" dirty="0"/>
          </a:p>
        </p:txBody>
      </p:sp>
      <p:pic>
        <p:nvPicPr>
          <p:cNvPr id="6" name="Picture 5" descr="Chart, box and whisker chart&#10;&#10;Description automatically generated">
            <a:extLst>
              <a:ext uri="{FF2B5EF4-FFF2-40B4-BE49-F238E27FC236}">
                <a16:creationId xmlns:a16="http://schemas.microsoft.com/office/drawing/2014/main" id="{5893C8E2-87D0-1543-9EA1-F43332F451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341" y="1940439"/>
            <a:ext cx="5804077" cy="3833557"/>
          </a:xfrm>
          <a:prstGeom prst="rect">
            <a:avLst/>
          </a:prstGeom>
        </p:spPr>
      </p:pic>
    </p:spTree>
    <p:extLst>
      <p:ext uri="{BB962C8B-B14F-4D97-AF65-F5344CB8AC3E}">
        <p14:creationId xmlns:p14="http://schemas.microsoft.com/office/powerpoint/2010/main" val="23822927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9">
            <a:extLst>
              <a:ext uri="{FF2B5EF4-FFF2-40B4-BE49-F238E27FC236}">
                <a16:creationId xmlns:a16="http://schemas.microsoft.com/office/drawing/2014/main" id="{DC5FB7E8-B636-40FA-BE8D-48145C0F5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12192000" cy="2295238"/>
          </a:xfrm>
          <a:custGeom>
            <a:avLst/>
            <a:gdLst>
              <a:gd name="connsiteX0" fmla="*/ 12160143 w 12192000"/>
              <a:gd name="connsiteY0" fmla="*/ 831692 h 2079137"/>
              <a:gd name="connsiteX1" fmla="*/ 12159112 w 12192000"/>
              <a:gd name="connsiteY1" fmla="*/ 833361 h 2079137"/>
              <a:gd name="connsiteX2" fmla="*/ 12158912 w 12192000"/>
              <a:gd name="connsiteY2" fmla="*/ 832430 h 2079137"/>
              <a:gd name="connsiteX3" fmla="*/ 0 w 12192000"/>
              <a:gd name="connsiteY3" fmla="*/ 0 h 2079137"/>
              <a:gd name="connsiteX4" fmla="*/ 12192000 w 12192000"/>
              <a:gd name="connsiteY4" fmla="*/ 0 h 2079137"/>
              <a:gd name="connsiteX5" fmla="*/ 12192000 w 12192000"/>
              <a:gd name="connsiteY5" fmla="*/ 558063 h 2079137"/>
              <a:gd name="connsiteX6" fmla="*/ 12189259 w 12192000"/>
              <a:gd name="connsiteY6" fmla="*/ 810508 h 2079137"/>
              <a:gd name="connsiteX7" fmla="*/ 12170847 w 12192000"/>
              <a:gd name="connsiteY7" fmla="*/ 825280 h 2079137"/>
              <a:gd name="connsiteX8" fmla="*/ 12160143 w 12192000"/>
              <a:gd name="connsiteY8" fmla="*/ 831692 h 2079137"/>
              <a:gd name="connsiteX9" fmla="*/ 12163806 w 12192000"/>
              <a:gd name="connsiteY9" fmla="*/ 825759 h 2079137"/>
              <a:gd name="connsiteX10" fmla="*/ 12056557 w 12192000"/>
              <a:gd name="connsiteY10" fmla="*/ 810176 h 2079137"/>
              <a:gd name="connsiteX11" fmla="*/ 11900316 w 12192000"/>
              <a:gd name="connsiteY11" fmla="*/ 789618 h 2079137"/>
              <a:gd name="connsiteX12" fmla="*/ 11791206 w 12192000"/>
              <a:gd name="connsiteY12" fmla="*/ 824176 h 2079137"/>
              <a:gd name="connsiteX13" fmla="*/ 11659257 w 12192000"/>
              <a:gd name="connsiteY13" fmla="*/ 800841 h 2079137"/>
              <a:gd name="connsiteX14" fmla="*/ 11569789 w 12192000"/>
              <a:gd name="connsiteY14" fmla="*/ 797135 h 2079137"/>
              <a:gd name="connsiteX15" fmla="*/ 11367885 w 12192000"/>
              <a:gd name="connsiteY15" fmla="*/ 791985 h 2079137"/>
              <a:gd name="connsiteX16" fmla="*/ 11174663 w 12192000"/>
              <a:gd name="connsiteY16" fmla="*/ 788721 h 2079137"/>
              <a:gd name="connsiteX17" fmla="*/ 11068220 w 12192000"/>
              <a:gd name="connsiteY17" fmla="*/ 786994 h 2079137"/>
              <a:gd name="connsiteX18" fmla="*/ 10893266 w 12192000"/>
              <a:gd name="connsiteY18" fmla="*/ 794013 h 2079137"/>
              <a:gd name="connsiteX19" fmla="*/ 10844025 w 12192000"/>
              <a:gd name="connsiteY19" fmla="*/ 789857 h 2079137"/>
              <a:gd name="connsiteX20" fmla="*/ 10814353 w 12192000"/>
              <a:gd name="connsiteY20" fmla="*/ 789010 h 2079137"/>
              <a:gd name="connsiteX21" fmla="*/ 10748393 w 12192000"/>
              <a:gd name="connsiteY21" fmla="*/ 806738 h 2079137"/>
              <a:gd name="connsiteX22" fmla="*/ 10468256 w 12192000"/>
              <a:gd name="connsiteY22" fmla="*/ 778733 h 2079137"/>
              <a:gd name="connsiteX23" fmla="*/ 10256131 w 12192000"/>
              <a:gd name="connsiteY23" fmla="*/ 788332 h 2079137"/>
              <a:gd name="connsiteX24" fmla="*/ 10177442 w 12192000"/>
              <a:gd name="connsiteY24" fmla="*/ 777371 h 2079137"/>
              <a:gd name="connsiteX25" fmla="*/ 10006086 w 12192000"/>
              <a:gd name="connsiteY25" fmla="*/ 792651 h 2079137"/>
              <a:gd name="connsiteX26" fmla="*/ 9952382 w 12192000"/>
              <a:gd name="connsiteY26" fmla="*/ 815411 h 2079137"/>
              <a:gd name="connsiteX27" fmla="*/ 9926457 w 12192000"/>
              <a:gd name="connsiteY27" fmla="*/ 827295 h 2079137"/>
              <a:gd name="connsiteX28" fmla="*/ 9843405 w 12192000"/>
              <a:gd name="connsiteY28" fmla="*/ 867046 h 2079137"/>
              <a:gd name="connsiteX29" fmla="*/ 9830866 w 12192000"/>
              <a:gd name="connsiteY29" fmla="*/ 875047 h 2079137"/>
              <a:gd name="connsiteX30" fmla="*/ 9801807 w 12192000"/>
              <a:gd name="connsiteY30" fmla="*/ 872272 h 2079137"/>
              <a:gd name="connsiteX31" fmla="*/ 9785653 w 12192000"/>
              <a:gd name="connsiteY31" fmla="*/ 861743 h 2079137"/>
              <a:gd name="connsiteX32" fmla="*/ 9781177 w 12192000"/>
              <a:gd name="connsiteY32" fmla="*/ 864820 h 2079137"/>
              <a:gd name="connsiteX33" fmla="*/ 9768640 w 12192000"/>
              <a:gd name="connsiteY33" fmla="*/ 869379 h 2079137"/>
              <a:gd name="connsiteX34" fmla="*/ 9712211 w 12192000"/>
              <a:gd name="connsiteY34" fmla="*/ 900283 h 2079137"/>
              <a:gd name="connsiteX35" fmla="*/ 9689465 w 12192000"/>
              <a:gd name="connsiteY35" fmla="*/ 899268 h 2079137"/>
              <a:gd name="connsiteX36" fmla="*/ 9600339 w 12192000"/>
              <a:gd name="connsiteY36" fmla="*/ 922112 h 2079137"/>
              <a:gd name="connsiteX37" fmla="*/ 9582850 w 12192000"/>
              <a:gd name="connsiteY37" fmla="*/ 925510 h 2079137"/>
              <a:gd name="connsiteX38" fmla="*/ 9549638 w 12192000"/>
              <a:gd name="connsiteY38" fmla="*/ 940845 h 2079137"/>
              <a:gd name="connsiteX39" fmla="*/ 9539471 w 12192000"/>
              <a:gd name="connsiteY39" fmla="*/ 941799 h 2079137"/>
              <a:gd name="connsiteX40" fmla="*/ 9505592 w 12192000"/>
              <a:gd name="connsiteY40" fmla="*/ 955533 h 2079137"/>
              <a:gd name="connsiteX41" fmla="*/ 9432569 w 12192000"/>
              <a:gd name="connsiteY41" fmla="*/ 985377 h 2079137"/>
              <a:gd name="connsiteX42" fmla="*/ 9414216 w 12192000"/>
              <a:gd name="connsiteY42" fmla="*/ 992655 h 2079137"/>
              <a:gd name="connsiteX43" fmla="*/ 9397106 w 12192000"/>
              <a:gd name="connsiteY43" fmla="*/ 992980 h 2079137"/>
              <a:gd name="connsiteX44" fmla="*/ 9305108 w 12192000"/>
              <a:gd name="connsiteY44" fmla="*/ 1007767 h 2079137"/>
              <a:gd name="connsiteX45" fmla="*/ 9282434 w 12192000"/>
              <a:gd name="connsiteY45" fmla="*/ 1007523 h 2079137"/>
              <a:gd name="connsiteX46" fmla="*/ 9271941 w 12192000"/>
              <a:gd name="connsiteY46" fmla="*/ 1002839 h 2079137"/>
              <a:gd name="connsiteX47" fmla="*/ 9238227 w 12192000"/>
              <a:gd name="connsiteY47" fmla="*/ 1017668 h 2079137"/>
              <a:gd name="connsiteX48" fmla="*/ 9184265 w 12192000"/>
              <a:gd name="connsiteY48" fmla="*/ 1031275 h 2079137"/>
              <a:gd name="connsiteX49" fmla="*/ 9159000 w 12192000"/>
              <a:gd name="connsiteY49" fmla="*/ 1039569 h 2079137"/>
              <a:gd name="connsiteX50" fmla="*/ 9137031 w 12192000"/>
              <a:gd name="connsiteY50" fmla="*/ 1038699 h 2079137"/>
              <a:gd name="connsiteX51" fmla="*/ 9015702 w 12192000"/>
              <a:gd name="connsiteY51" fmla="*/ 1051400 h 2079137"/>
              <a:gd name="connsiteX52" fmla="*/ 8971403 w 12192000"/>
              <a:gd name="connsiteY52" fmla="*/ 1040542 h 2079137"/>
              <a:gd name="connsiteX53" fmla="*/ 8961826 w 12192000"/>
              <a:gd name="connsiteY53" fmla="*/ 1045364 h 2079137"/>
              <a:gd name="connsiteX54" fmla="*/ 8888623 w 12192000"/>
              <a:gd name="connsiteY54" fmla="*/ 1053908 h 2079137"/>
              <a:gd name="connsiteX55" fmla="*/ 8841066 w 12192000"/>
              <a:gd name="connsiteY55" fmla="*/ 1060421 h 2079137"/>
              <a:gd name="connsiteX56" fmla="*/ 8752342 w 12192000"/>
              <a:gd name="connsiteY56" fmla="*/ 1080646 h 2079137"/>
              <a:gd name="connsiteX57" fmla="*/ 8699139 w 12192000"/>
              <a:gd name="connsiteY57" fmla="*/ 1087885 h 2079137"/>
              <a:gd name="connsiteX58" fmla="*/ 8667273 w 12192000"/>
              <a:gd name="connsiteY58" fmla="*/ 1092062 h 2079137"/>
              <a:gd name="connsiteX59" fmla="*/ 8586064 w 12192000"/>
              <a:gd name="connsiteY59" fmla="*/ 1114603 h 2079137"/>
              <a:gd name="connsiteX60" fmla="*/ 8460312 w 12192000"/>
              <a:gd name="connsiteY60" fmla="*/ 1179878 h 2079137"/>
              <a:gd name="connsiteX61" fmla="*/ 8419023 w 12192000"/>
              <a:gd name="connsiteY61" fmla="*/ 1191748 h 2079137"/>
              <a:gd name="connsiteX62" fmla="*/ 8410939 w 12192000"/>
              <a:gd name="connsiteY62" fmla="*/ 1189696 h 2079137"/>
              <a:gd name="connsiteX63" fmla="*/ 8362040 w 12192000"/>
              <a:gd name="connsiteY63" fmla="*/ 1220820 h 2079137"/>
              <a:gd name="connsiteX64" fmla="*/ 8273677 w 12192000"/>
              <a:gd name="connsiteY64" fmla="*/ 1236495 h 2079137"/>
              <a:gd name="connsiteX65" fmla="*/ 8204283 w 12192000"/>
              <a:gd name="connsiteY65" fmla="*/ 1243537 h 2079137"/>
              <a:gd name="connsiteX66" fmla="*/ 8166550 w 12192000"/>
              <a:gd name="connsiteY66" fmla="*/ 1249551 h 2079137"/>
              <a:gd name="connsiteX67" fmla="*/ 8137785 w 12192000"/>
              <a:gd name="connsiteY67" fmla="*/ 1251636 h 2079137"/>
              <a:gd name="connsiteX68" fmla="*/ 8071596 w 12192000"/>
              <a:gd name="connsiteY68" fmla="*/ 1269274 h 2079137"/>
              <a:gd name="connsiteX69" fmla="*/ 7964816 w 12192000"/>
              <a:gd name="connsiteY69" fmla="*/ 1303668 h 2079137"/>
              <a:gd name="connsiteX70" fmla="*/ 7941495 w 12192000"/>
              <a:gd name="connsiteY70" fmla="*/ 1309821 h 2079137"/>
              <a:gd name="connsiteX71" fmla="*/ 7919123 w 12192000"/>
              <a:gd name="connsiteY71" fmla="*/ 1310466 h 2079137"/>
              <a:gd name="connsiteX72" fmla="*/ 7911902 w 12192000"/>
              <a:gd name="connsiteY72" fmla="*/ 1306569 h 2079137"/>
              <a:gd name="connsiteX73" fmla="*/ 7898703 w 12192000"/>
              <a:gd name="connsiteY73" fmla="*/ 1309208 h 2079137"/>
              <a:gd name="connsiteX74" fmla="*/ 7894703 w 12192000"/>
              <a:gd name="connsiteY74" fmla="*/ 1308939 h 2079137"/>
              <a:gd name="connsiteX75" fmla="*/ 7872267 w 12192000"/>
              <a:gd name="connsiteY75" fmla="*/ 1308370 h 2079137"/>
              <a:gd name="connsiteX76" fmla="*/ 7836454 w 12192000"/>
              <a:gd name="connsiteY76" fmla="*/ 1331265 h 2079137"/>
              <a:gd name="connsiteX77" fmla="*/ 7782451 w 12192000"/>
              <a:gd name="connsiteY77" fmla="*/ 1339601 h 2079137"/>
              <a:gd name="connsiteX78" fmla="*/ 7542969 w 12192000"/>
              <a:gd name="connsiteY78" fmla="*/ 1372495 h 2079137"/>
              <a:gd name="connsiteX79" fmla="*/ 7476832 w 12192000"/>
              <a:gd name="connsiteY79" fmla="*/ 1431655 h 2079137"/>
              <a:gd name="connsiteX80" fmla="*/ 7370237 w 12192000"/>
              <a:gd name="connsiteY80" fmla="*/ 1474339 h 2079137"/>
              <a:gd name="connsiteX81" fmla="*/ 7222223 w 12192000"/>
              <a:gd name="connsiteY81" fmla="*/ 1510199 h 2079137"/>
              <a:gd name="connsiteX82" fmla="*/ 7215703 w 12192000"/>
              <a:gd name="connsiteY82" fmla="*/ 1520424 h 2079137"/>
              <a:gd name="connsiteX83" fmla="*/ 7204548 w 12192000"/>
              <a:gd name="connsiteY83" fmla="*/ 1528145 h 2079137"/>
              <a:gd name="connsiteX84" fmla="*/ 7202038 w 12192000"/>
              <a:gd name="connsiteY84" fmla="*/ 1527954 h 2079137"/>
              <a:gd name="connsiteX85" fmla="*/ 7173860 w 12192000"/>
              <a:gd name="connsiteY85" fmla="*/ 1541605 h 2079137"/>
              <a:gd name="connsiteX86" fmla="*/ 7155079 w 12192000"/>
              <a:gd name="connsiteY86" fmla="*/ 1552495 h 2079137"/>
              <a:gd name="connsiteX87" fmla="*/ 7149757 w 12192000"/>
              <a:gd name="connsiteY87" fmla="*/ 1552732 h 2079137"/>
              <a:gd name="connsiteX88" fmla="*/ 7104804 w 12192000"/>
              <a:gd name="connsiteY88" fmla="*/ 1565792 h 2079137"/>
              <a:gd name="connsiteX89" fmla="*/ 7082824 w 12192000"/>
              <a:gd name="connsiteY89" fmla="*/ 1567947 h 2079137"/>
              <a:gd name="connsiteX90" fmla="*/ 7021520 w 12192000"/>
              <a:gd name="connsiteY90" fmla="*/ 1562334 h 2079137"/>
              <a:gd name="connsiteX91" fmla="*/ 6988956 w 12192000"/>
              <a:gd name="connsiteY91" fmla="*/ 1576442 h 2079137"/>
              <a:gd name="connsiteX92" fmla="*/ 6981922 w 12192000"/>
              <a:gd name="connsiteY92" fmla="*/ 1578821 h 2079137"/>
              <a:gd name="connsiteX93" fmla="*/ 6981583 w 12192000"/>
              <a:gd name="connsiteY93" fmla="*/ 1578678 h 2079137"/>
              <a:gd name="connsiteX94" fmla="*/ 6973762 w 12192000"/>
              <a:gd name="connsiteY94" fmla="*/ 1580811 h 2079137"/>
              <a:gd name="connsiteX95" fmla="*/ 6969093 w 12192000"/>
              <a:gd name="connsiteY95" fmla="*/ 1583157 h 2079137"/>
              <a:gd name="connsiteX96" fmla="*/ 6890037 w 12192000"/>
              <a:gd name="connsiteY96" fmla="*/ 1575825 h 2079137"/>
              <a:gd name="connsiteX97" fmla="*/ 6785054 w 12192000"/>
              <a:gd name="connsiteY97" fmla="*/ 1582200 h 2079137"/>
              <a:gd name="connsiteX98" fmla="*/ 6681692 w 12192000"/>
              <a:gd name="connsiteY98" fmla="*/ 1591296 h 2079137"/>
              <a:gd name="connsiteX99" fmla="*/ 6644556 w 12192000"/>
              <a:gd name="connsiteY99" fmla="*/ 1595940 h 2079137"/>
              <a:gd name="connsiteX100" fmla="*/ 6577106 w 12192000"/>
              <a:gd name="connsiteY100" fmla="*/ 1598261 h 2079137"/>
              <a:gd name="connsiteX101" fmla="*/ 6544183 w 12192000"/>
              <a:gd name="connsiteY101" fmla="*/ 1596149 h 2079137"/>
              <a:gd name="connsiteX102" fmla="*/ 6540921 w 12192000"/>
              <a:gd name="connsiteY102" fmla="*/ 1593857 h 2079137"/>
              <a:gd name="connsiteX103" fmla="*/ 6535046 w 12192000"/>
              <a:gd name="connsiteY103" fmla="*/ 1593283 h 2079137"/>
              <a:gd name="connsiteX104" fmla="*/ 6519853 w 12192000"/>
              <a:gd name="connsiteY104" fmla="*/ 1595771 h 2079137"/>
              <a:gd name="connsiteX105" fmla="*/ 6514280 w 12192000"/>
              <a:gd name="connsiteY105" fmla="*/ 1597376 h 2079137"/>
              <a:gd name="connsiteX106" fmla="*/ 6505824 w 12192000"/>
              <a:gd name="connsiteY106" fmla="*/ 1598298 h 2079137"/>
              <a:gd name="connsiteX107" fmla="*/ 6505573 w 12192000"/>
              <a:gd name="connsiteY107" fmla="*/ 1598109 h 2079137"/>
              <a:gd name="connsiteX108" fmla="*/ 6497741 w 12192000"/>
              <a:gd name="connsiteY108" fmla="*/ 1599392 h 2079137"/>
              <a:gd name="connsiteX109" fmla="*/ 6459992 w 12192000"/>
              <a:gd name="connsiteY109" fmla="*/ 1608358 h 2079137"/>
              <a:gd name="connsiteX110" fmla="*/ 6404572 w 12192000"/>
              <a:gd name="connsiteY110" fmla="*/ 1593771 h 2079137"/>
              <a:gd name="connsiteX111" fmla="*/ 6382671 w 12192000"/>
              <a:gd name="connsiteY111" fmla="*/ 1592612 h 2079137"/>
              <a:gd name="connsiteX112" fmla="*/ 6369843 w 12192000"/>
              <a:gd name="connsiteY112" fmla="*/ 1590015 h 2079137"/>
              <a:gd name="connsiteX113" fmla="*/ 6269740 w 12192000"/>
              <a:gd name="connsiteY113" fmla="*/ 1614633 h 2079137"/>
              <a:gd name="connsiteX114" fmla="*/ 6255405 w 12192000"/>
              <a:gd name="connsiteY114" fmla="*/ 1620529 h 2079137"/>
              <a:gd name="connsiteX115" fmla="*/ 6244248 w 12192000"/>
              <a:gd name="connsiteY115" fmla="*/ 1629561 h 2079137"/>
              <a:gd name="connsiteX116" fmla="*/ 6086396 w 12192000"/>
              <a:gd name="connsiteY116" fmla="*/ 1642666 h 2079137"/>
              <a:gd name="connsiteX117" fmla="*/ 5867429 w 12192000"/>
              <a:gd name="connsiteY117" fmla="*/ 1695554 h 2079137"/>
              <a:gd name="connsiteX118" fmla="*/ 5772864 w 12192000"/>
              <a:gd name="connsiteY118" fmla="*/ 1689002 h 2079137"/>
              <a:gd name="connsiteX119" fmla="*/ 5629833 w 12192000"/>
              <a:gd name="connsiteY119" fmla="*/ 1713273 h 2079137"/>
              <a:gd name="connsiteX120" fmla="*/ 5504771 w 12192000"/>
              <a:gd name="connsiteY120" fmla="*/ 1725744 h 2079137"/>
              <a:gd name="connsiteX121" fmla="*/ 5490967 w 12192000"/>
              <a:gd name="connsiteY121" fmla="*/ 1726367 h 2079137"/>
              <a:gd name="connsiteX122" fmla="*/ 5486015 w 12192000"/>
              <a:gd name="connsiteY122" fmla="*/ 1721481 h 2079137"/>
              <a:gd name="connsiteX123" fmla="*/ 5439364 w 12192000"/>
              <a:gd name="connsiteY123" fmla="*/ 1721349 h 2079137"/>
              <a:gd name="connsiteX124" fmla="*/ 5350025 w 12192000"/>
              <a:gd name="connsiteY124" fmla="*/ 1729885 h 2079137"/>
              <a:gd name="connsiteX125" fmla="*/ 5336104 w 12192000"/>
              <a:gd name="connsiteY125" fmla="*/ 1734377 h 2079137"/>
              <a:gd name="connsiteX126" fmla="*/ 5245234 w 12192000"/>
              <a:gd name="connsiteY126" fmla="*/ 1738520 h 2079137"/>
              <a:gd name="connsiteX127" fmla="*/ 5182955 w 12192000"/>
              <a:gd name="connsiteY127" fmla="*/ 1744622 h 2079137"/>
              <a:gd name="connsiteX128" fmla="*/ 5169506 w 12192000"/>
              <a:gd name="connsiteY128" fmla="*/ 1748993 h 2079137"/>
              <a:gd name="connsiteX129" fmla="*/ 5154299 w 12192000"/>
              <a:gd name="connsiteY129" fmla="*/ 1744080 h 2079137"/>
              <a:gd name="connsiteX130" fmla="*/ 5149917 w 12192000"/>
              <a:gd name="connsiteY130" fmla="*/ 1739727 h 2079137"/>
              <a:gd name="connsiteX131" fmla="*/ 5100319 w 12192000"/>
              <a:gd name="connsiteY131" fmla="*/ 1745797 h 2079137"/>
              <a:gd name="connsiteX132" fmla="*/ 5094361 w 12192000"/>
              <a:gd name="connsiteY132" fmla="*/ 1745767 h 2079137"/>
              <a:gd name="connsiteX133" fmla="*/ 5053410 w 12192000"/>
              <a:gd name="connsiteY133" fmla="*/ 1742790 h 2079137"/>
              <a:gd name="connsiteX134" fmla="*/ 4992711 w 12192000"/>
              <a:gd name="connsiteY134" fmla="*/ 1734075 h 2079137"/>
              <a:gd name="connsiteX135" fmla="*/ 4930098 w 12192000"/>
              <a:gd name="connsiteY135" fmla="*/ 1717312 h 2079137"/>
              <a:gd name="connsiteX136" fmla="*/ 4893834 w 12192000"/>
              <a:gd name="connsiteY136" fmla="*/ 1710028 h 2079137"/>
              <a:gd name="connsiteX137" fmla="*/ 4868730 w 12192000"/>
              <a:gd name="connsiteY137" fmla="*/ 1702384 h 2079137"/>
              <a:gd name="connsiteX138" fmla="*/ 4797925 w 12192000"/>
              <a:gd name="connsiteY138" fmla="*/ 1695535 h 2079137"/>
              <a:gd name="connsiteX139" fmla="*/ 4677670 w 12192000"/>
              <a:gd name="connsiteY139" fmla="*/ 1689453 h 2079137"/>
              <a:gd name="connsiteX140" fmla="*/ 4634248 w 12192000"/>
              <a:gd name="connsiteY140" fmla="*/ 1680227 h 2079137"/>
              <a:gd name="connsiteX141" fmla="*/ 4632434 w 12192000"/>
              <a:gd name="connsiteY141" fmla="*/ 1674607 h 2079137"/>
              <a:gd name="connsiteX142" fmla="*/ 4619204 w 12192000"/>
              <a:gd name="connsiteY142" fmla="*/ 1672507 h 2079137"/>
              <a:gd name="connsiteX143" fmla="*/ 4616283 w 12192000"/>
              <a:gd name="connsiteY143" fmla="*/ 1670977 h 2079137"/>
              <a:gd name="connsiteX144" fmla="*/ 4598926 w 12192000"/>
              <a:gd name="connsiteY144" fmla="*/ 1663178 h 2079137"/>
              <a:gd name="connsiteX145" fmla="*/ 4547069 w 12192000"/>
              <a:gd name="connsiteY145" fmla="*/ 1670642 h 2079137"/>
              <a:gd name="connsiteX146" fmla="*/ 4523516 w 12192000"/>
              <a:gd name="connsiteY146" fmla="*/ 1669785 h 2079137"/>
              <a:gd name="connsiteX147" fmla="*/ 4500586 w 12192000"/>
              <a:gd name="connsiteY147" fmla="*/ 1675912 h 2079137"/>
              <a:gd name="connsiteX148" fmla="*/ 4488196 w 12192000"/>
              <a:gd name="connsiteY148" fmla="*/ 1683463 h 2079137"/>
              <a:gd name="connsiteX149" fmla="*/ 4445463 w 12192000"/>
              <a:gd name="connsiteY149" fmla="*/ 1695634 h 2079137"/>
              <a:gd name="connsiteX150" fmla="*/ 4446550 w 12192000"/>
              <a:gd name="connsiteY150" fmla="*/ 1680538 h 2079137"/>
              <a:gd name="connsiteX151" fmla="*/ 4365375 w 12192000"/>
              <a:gd name="connsiteY151" fmla="*/ 1697935 h 2079137"/>
              <a:gd name="connsiteX152" fmla="*/ 4305123 w 12192000"/>
              <a:gd name="connsiteY152" fmla="*/ 1714185 h 2079137"/>
              <a:gd name="connsiteX153" fmla="*/ 4292665 w 12192000"/>
              <a:gd name="connsiteY153" fmla="*/ 1720703 h 2079137"/>
              <a:gd name="connsiteX154" fmla="*/ 4276789 w 12192000"/>
              <a:gd name="connsiteY154" fmla="*/ 1718367 h 2079137"/>
              <a:gd name="connsiteX155" fmla="*/ 4271683 w 12192000"/>
              <a:gd name="connsiteY155" fmla="*/ 1714801 h 2079137"/>
              <a:gd name="connsiteX156" fmla="*/ 4223918 w 12192000"/>
              <a:gd name="connsiteY156" fmla="*/ 1728936 h 2079137"/>
              <a:gd name="connsiteX157" fmla="*/ 4218039 w 12192000"/>
              <a:gd name="connsiteY157" fmla="*/ 1729885 h 2079137"/>
              <a:gd name="connsiteX158" fmla="*/ 4177153 w 12192000"/>
              <a:gd name="connsiteY158" fmla="*/ 1733691 h 2079137"/>
              <a:gd name="connsiteX159" fmla="*/ 4051032 w 12192000"/>
              <a:gd name="connsiteY159" fmla="*/ 1728886 h 2079137"/>
              <a:gd name="connsiteX160" fmla="*/ 4013978 w 12192000"/>
              <a:gd name="connsiteY160" fmla="*/ 1727679 h 2079137"/>
              <a:gd name="connsiteX161" fmla="*/ 3987857 w 12192000"/>
              <a:gd name="connsiteY161" fmla="*/ 1724282 h 2079137"/>
              <a:gd name="connsiteX162" fmla="*/ 3916852 w 12192000"/>
              <a:gd name="connsiteY162" fmla="*/ 1729184 h 2079137"/>
              <a:gd name="connsiteX163" fmla="*/ 3797263 w 12192000"/>
              <a:gd name="connsiteY163" fmla="*/ 1742976 h 2079137"/>
              <a:gd name="connsiteX164" fmla="*/ 3752806 w 12192000"/>
              <a:gd name="connsiteY164" fmla="*/ 1741033 h 2079137"/>
              <a:gd name="connsiteX165" fmla="*/ 3749997 w 12192000"/>
              <a:gd name="connsiteY165" fmla="*/ 1735799 h 2079137"/>
              <a:gd name="connsiteX166" fmla="*/ 3736582 w 12192000"/>
              <a:gd name="connsiteY166" fmla="*/ 1735907 h 2079137"/>
              <a:gd name="connsiteX167" fmla="*/ 3733428 w 12192000"/>
              <a:gd name="connsiteY167" fmla="*/ 1734881 h 2079137"/>
              <a:gd name="connsiteX168" fmla="*/ 3714911 w 12192000"/>
              <a:gd name="connsiteY168" fmla="*/ 1730056 h 2079137"/>
              <a:gd name="connsiteX169" fmla="*/ 3665172 w 12192000"/>
              <a:gd name="connsiteY169" fmla="*/ 1745936 h 2079137"/>
              <a:gd name="connsiteX170" fmla="*/ 3552006 w 12192000"/>
              <a:gd name="connsiteY170" fmla="*/ 1755220 h 2079137"/>
              <a:gd name="connsiteX171" fmla="*/ 3390301 w 12192000"/>
              <a:gd name="connsiteY171" fmla="*/ 1762546 h 2079137"/>
              <a:gd name="connsiteX172" fmla="*/ 3264312 w 12192000"/>
              <a:gd name="connsiteY172" fmla="*/ 1774620 h 2079137"/>
              <a:gd name="connsiteX173" fmla="*/ 3106901 w 12192000"/>
              <a:gd name="connsiteY173" fmla="*/ 1804264 h 2079137"/>
              <a:gd name="connsiteX174" fmla="*/ 2993303 w 12192000"/>
              <a:gd name="connsiteY174" fmla="*/ 1806542 h 2079137"/>
              <a:gd name="connsiteX175" fmla="*/ 2979115 w 12192000"/>
              <a:gd name="connsiteY175" fmla="*/ 1815432 h 2079137"/>
              <a:gd name="connsiteX176" fmla="*/ 2963118 w 12192000"/>
              <a:gd name="connsiteY176" fmla="*/ 1820962 h 2079137"/>
              <a:gd name="connsiteX177" fmla="*/ 2961156 w 12192000"/>
              <a:gd name="connsiteY177" fmla="*/ 1820297 h 2079137"/>
              <a:gd name="connsiteX178" fmla="*/ 2925719 w 12192000"/>
              <a:gd name="connsiteY178" fmla="*/ 1828468 h 2079137"/>
              <a:gd name="connsiteX179" fmla="*/ 2857951 w 12192000"/>
              <a:gd name="connsiteY179" fmla="*/ 1842496 h 2079137"/>
              <a:gd name="connsiteX180" fmla="*/ 2857427 w 12192000"/>
              <a:gd name="connsiteY180" fmla="*/ 1841591 h 2079137"/>
              <a:gd name="connsiteX181" fmla="*/ 2846731 w 12192000"/>
              <a:gd name="connsiteY181" fmla="*/ 1839316 h 2079137"/>
              <a:gd name="connsiteX182" fmla="*/ 2826290 w 12192000"/>
              <a:gd name="connsiteY182" fmla="*/ 1837274 h 2079137"/>
              <a:gd name="connsiteX183" fmla="*/ 2779146 w 12192000"/>
              <a:gd name="connsiteY183" fmla="*/ 1820071 h 2079137"/>
              <a:gd name="connsiteX184" fmla="*/ 2739608 w 12192000"/>
              <a:gd name="connsiteY184" fmla="*/ 1827861 h 2079137"/>
              <a:gd name="connsiteX185" fmla="*/ 2731631 w 12192000"/>
              <a:gd name="connsiteY185" fmla="*/ 1828881 h 2079137"/>
              <a:gd name="connsiteX186" fmla="*/ 2731464 w 12192000"/>
              <a:gd name="connsiteY186" fmla="*/ 1828677 h 2079137"/>
              <a:gd name="connsiteX187" fmla="*/ 2723037 w 12192000"/>
              <a:gd name="connsiteY187" fmla="*/ 1829303 h 2079137"/>
              <a:gd name="connsiteX188" fmla="*/ 2701616 w 12192000"/>
              <a:gd name="connsiteY188" fmla="*/ 1832725 h 2079137"/>
              <a:gd name="connsiteX189" fmla="*/ 2696239 w 12192000"/>
              <a:gd name="connsiteY189" fmla="*/ 1831904 h 2079137"/>
              <a:gd name="connsiteX190" fmla="*/ 2663445 w 12192000"/>
              <a:gd name="connsiteY190" fmla="*/ 1825958 h 2079137"/>
              <a:gd name="connsiteX191" fmla="*/ 2560925 w 12192000"/>
              <a:gd name="connsiteY191" fmla="*/ 1829094 h 2079137"/>
              <a:gd name="connsiteX192" fmla="*/ 2458739 w 12192000"/>
              <a:gd name="connsiteY192" fmla="*/ 1834479 h 2079137"/>
              <a:gd name="connsiteX193" fmla="*/ 2356074 w 12192000"/>
              <a:gd name="connsiteY193" fmla="*/ 1836991 h 2079137"/>
              <a:gd name="connsiteX194" fmla="*/ 2304241 w 12192000"/>
              <a:gd name="connsiteY194" fmla="*/ 1822021 h 2079137"/>
              <a:gd name="connsiteX195" fmla="*/ 2298362 w 12192000"/>
              <a:gd name="connsiteY195" fmla="*/ 1822125 h 2079137"/>
              <a:gd name="connsiteX196" fmla="*/ 2283527 w 12192000"/>
              <a:gd name="connsiteY196" fmla="*/ 1826361 h 2079137"/>
              <a:gd name="connsiteX197" fmla="*/ 2278150 w 12192000"/>
              <a:gd name="connsiteY197" fmla="*/ 1828604 h 2079137"/>
              <a:gd name="connsiteX198" fmla="*/ 2269853 w 12192000"/>
              <a:gd name="connsiteY198" fmla="*/ 1830502 h 2079137"/>
              <a:gd name="connsiteX199" fmla="*/ 2269585 w 12192000"/>
              <a:gd name="connsiteY199" fmla="*/ 1830341 h 2079137"/>
              <a:gd name="connsiteX200" fmla="*/ 2225332 w 12192000"/>
              <a:gd name="connsiteY200" fmla="*/ 1845825 h 2079137"/>
              <a:gd name="connsiteX201" fmla="*/ 2169048 w 12192000"/>
              <a:gd name="connsiteY201" fmla="*/ 1837658 h 2079137"/>
              <a:gd name="connsiteX202" fmla="*/ 2147231 w 12192000"/>
              <a:gd name="connsiteY202" fmla="*/ 1839027 h 2079137"/>
              <a:gd name="connsiteX203" fmla="*/ 2135241 w 12192000"/>
              <a:gd name="connsiteY203" fmla="*/ 1838652 h 2079137"/>
              <a:gd name="connsiteX204" fmla="*/ 2099215 w 12192000"/>
              <a:gd name="connsiteY204" fmla="*/ 1850768 h 2079137"/>
              <a:gd name="connsiteX205" fmla="*/ 2094046 w 12192000"/>
              <a:gd name="connsiteY205" fmla="*/ 1850806 h 2079137"/>
              <a:gd name="connsiteX206" fmla="*/ 2071850 w 12192000"/>
              <a:gd name="connsiteY206" fmla="*/ 1861319 h 2079137"/>
              <a:gd name="connsiteX207" fmla="*/ 2039607 w 12192000"/>
              <a:gd name="connsiteY207" fmla="*/ 1874318 h 2079137"/>
              <a:gd name="connsiteX208" fmla="*/ 2037289 w 12192000"/>
              <a:gd name="connsiteY208" fmla="*/ 1874025 h 2079137"/>
              <a:gd name="connsiteX209" fmla="*/ 2023615 w 12192000"/>
              <a:gd name="connsiteY209" fmla="*/ 1881562 h 2079137"/>
              <a:gd name="connsiteX210" fmla="*/ 1957176 w 12192000"/>
              <a:gd name="connsiteY210" fmla="*/ 1898709 h 2079137"/>
              <a:gd name="connsiteX211" fmla="*/ 1858081 w 12192000"/>
              <a:gd name="connsiteY211" fmla="*/ 1923144 h 2079137"/>
              <a:gd name="connsiteX212" fmla="*/ 1738865 w 12192000"/>
              <a:gd name="connsiteY212" fmla="*/ 1944965 h 2079137"/>
              <a:gd name="connsiteX213" fmla="*/ 1616692 w 12192000"/>
              <a:gd name="connsiteY213" fmla="*/ 1989107 h 2079137"/>
              <a:gd name="connsiteX214" fmla="*/ 1411898 w 12192000"/>
              <a:gd name="connsiteY214" fmla="*/ 2046254 h 2079137"/>
              <a:gd name="connsiteX215" fmla="*/ 1375780 w 12192000"/>
              <a:gd name="connsiteY215" fmla="*/ 2047961 h 2079137"/>
              <a:gd name="connsiteX216" fmla="*/ 1375707 w 12192000"/>
              <a:gd name="connsiteY216" fmla="*/ 2047981 h 2079137"/>
              <a:gd name="connsiteX217" fmla="*/ 1285585 w 12192000"/>
              <a:gd name="connsiteY217" fmla="*/ 2047113 h 2079137"/>
              <a:gd name="connsiteX218" fmla="*/ 1263658 w 12192000"/>
              <a:gd name="connsiteY218" fmla="*/ 2041397 h 2079137"/>
              <a:gd name="connsiteX219" fmla="*/ 1170403 w 12192000"/>
              <a:gd name="connsiteY219" fmla="*/ 2033399 h 2079137"/>
              <a:gd name="connsiteX220" fmla="*/ 1153718 w 12192000"/>
              <a:gd name="connsiteY220" fmla="*/ 2029576 h 2079137"/>
              <a:gd name="connsiteX221" fmla="*/ 1133937 w 12192000"/>
              <a:gd name="connsiteY221" fmla="*/ 2032149 h 2079137"/>
              <a:gd name="connsiteX222" fmla="*/ 1054999 w 12192000"/>
              <a:gd name="connsiteY222" fmla="*/ 2043242 h 2079137"/>
              <a:gd name="connsiteX223" fmla="*/ 1018405 w 12192000"/>
              <a:gd name="connsiteY223" fmla="*/ 2048281 h 2079137"/>
              <a:gd name="connsiteX224" fmla="*/ 1016563 w 12192000"/>
              <a:gd name="connsiteY224" fmla="*/ 2051718 h 2079137"/>
              <a:gd name="connsiteX225" fmla="*/ 1008284 w 12192000"/>
              <a:gd name="connsiteY225" fmla="*/ 2046742 h 2079137"/>
              <a:gd name="connsiteX226" fmla="*/ 981974 w 12192000"/>
              <a:gd name="connsiteY226" fmla="*/ 2048363 h 2079137"/>
              <a:gd name="connsiteX227" fmla="*/ 971903 w 12192000"/>
              <a:gd name="connsiteY227" fmla="*/ 2053484 h 2079137"/>
              <a:gd name="connsiteX228" fmla="*/ 954015 w 12192000"/>
              <a:gd name="connsiteY228" fmla="*/ 2052529 h 2079137"/>
              <a:gd name="connsiteX229" fmla="*/ 839571 w 12192000"/>
              <a:gd name="connsiteY229" fmla="*/ 2046509 h 2079137"/>
              <a:gd name="connsiteX230" fmla="*/ 823321 w 12192000"/>
              <a:gd name="connsiteY230" fmla="*/ 2054296 h 2079137"/>
              <a:gd name="connsiteX231" fmla="*/ 800990 w 12192000"/>
              <a:gd name="connsiteY231" fmla="*/ 2051523 h 2079137"/>
              <a:gd name="connsiteX232" fmla="*/ 776439 w 12192000"/>
              <a:gd name="connsiteY232" fmla="*/ 2062634 h 2079137"/>
              <a:gd name="connsiteX233" fmla="*/ 763041 w 12192000"/>
              <a:gd name="connsiteY233" fmla="*/ 2063995 h 2079137"/>
              <a:gd name="connsiteX234" fmla="*/ 757863 w 12192000"/>
              <a:gd name="connsiteY234" fmla="*/ 2065877 h 2079137"/>
              <a:gd name="connsiteX235" fmla="*/ 745053 w 12192000"/>
              <a:gd name="connsiteY235" fmla="*/ 2051831 h 2079137"/>
              <a:gd name="connsiteX236" fmla="*/ 722609 w 12192000"/>
              <a:gd name="connsiteY236" fmla="*/ 2049504 h 2079137"/>
              <a:gd name="connsiteX237" fmla="*/ 717618 w 12192000"/>
              <a:gd name="connsiteY237" fmla="*/ 2042131 h 2079137"/>
              <a:gd name="connsiteX238" fmla="*/ 703285 w 12192000"/>
              <a:gd name="connsiteY238" fmla="*/ 2046808 h 2079137"/>
              <a:gd name="connsiteX239" fmla="*/ 680199 w 12192000"/>
              <a:gd name="connsiteY239" fmla="*/ 2051947 h 2079137"/>
              <a:gd name="connsiteX240" fmla="*/ 667351 w 12192000"/>
              <a:gd name="connsiteY240" fmla="*/ 2054469 h 2079137"/>
              <a:gd name="connsiteX241" fmla="*/ 660961 w 12192000"/>
              <a:gd name="connsiteY241" fmla="*/ 2049404 h 2079137"/>
              <a:gd name="connsiteX242" fmla="*/ 638282 w 12192000"/>
              <a:gd name="connsiteY242" fmla="*/ 2060093 h 2079137"/>
              <a:gd name="connsiteX243" fmla="*/ 583551 w 12192000"/>
              <a:gd name="connsiteY243" fmla="*/ 2070197 h 2079137"/>
              <a:gd name="connsiteX244" fmla="*/ 525274 w 12192000"/>
              <a:gd name="connsiteY244" fmla="*/ 2079137 h 2079137"/>
              <a:gd name="connsiteX245" fmla="*/ 405635 w 12192000"/>
              <a:gd name="connsiteY245" fmla="*/ 2059339 h 2079137"/>
              <a:gd name="connsiteX246" fmla="*/ 281555 w 12192000"/>
              <a:gd name="connsiteY246" fmla="*/ 2022847 h 2079137"/>
              <a:gd name="connsiteX247" fmla="*/ 98513 w 12192000"/>
              <a:gd name="connsiteY247" fmla="*/ 1969504 h 2079137"/>
              <a:gd name="connsiteX248" fmla="*/ 56191 w 12192000"/>
              <a:gd name="connsiteY248" fmla="*/ 1950709 h 2079137"/>
              <a:gd name="connsiteX249" fmla="*/ 0 w 12192000"/>
              <a:gd name="connsiteY249" fmla="*/ 1935789 h 207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12192000" h="2079137">
                <a:moveTo>
                  <a:pt x="12160143" y="831692"/>
                </a:moveTo>
                <a:lnTo>
                  <a:pt x="12159112" y="833361"/>
                </a:lnTo>
                <a:cubicBezTo>
                  <a:pt x="12157915" y="833832"/>
                  <a:pt x="12157402" y="833649"/>
                  <a:pt x="12158912" y="832430"/>
                </a:cubicBezTo>
                <a:close/>
                <a:moveTo>
                  <a:pt x="0" y="0"/>
                </a:moveTo>
                <a:lnTo>
                  <a:pt x="12192000" y="0"/>
                </a:lnTo>
                <a:lnTo>
                  <a:pt x="12192000" y="558063"/>
                </a:lnTo>
                <a:lnTo>
                  <a:pt x="12189259" y="810508"/>
                </a:lnTo>
                <a:lnTo>
                  <a:pt x="12170847" y="825280"/>
                </a:lnTo>
                <a:lnTo>
                  <a:pt x="12160143" y="831692"/>
                </a:lnTo>
                <a:lnTo>
                  <a:pt x="12163806" y="825759"/>
                </a:lnTo>
                <a:cubicBezTo>
                  <a:pt x="12125449" y="821525"/>
                  <a:pt x="12082203" y="824698"/>
                  <a:pt x="12056557" y="810176"/>
                </a:cubicBezTo>
                <a:cubicBezTo>
                  <a:pt x="12050902" y="790976"/>
                  <a:pt x="11923731" y="799312"/>
                  <a:pt x="11900316" y="789618"/>
                </a:cubicBezTo>
                <a:cubicBezTo>
                  <a:pt x="11841702" y="803374"/>
                  <a:pt x="11823963" y="832645"/>
                  <a:pt x="11791206" y="824176"/>
                </a:cubicBezTo>
                <a:cubicBezTo>
                  <a:pt x="11768977" y="817380"/>
                  <a:pt x="11683857" y="828947"/>
                  <a:pt x="11659257" y="800841"/>
                </a:cubicBezTo>
                <a:cubicBezTo>
                  <a:pt x="11617173" y="818107"/>
                  <a:pt x="11602556" y="790694"/>
                  <a:pt x="11569789" y="797135"/>
                </a:cubicBezTo>
                <a:cubicBezTo>
                  <a:pt x="11498310" y="795094"/>
                  <a:pt x="11458472" y="819882"/>
                  <a:pt x="11367885" y="791985"/>
                </a:cubicBezTo>
                <a:cubicBezTo>
                  <a:pt x="11325508" y="798158"/>
                  <a:pt x="11266580" y="755023"/>
                  <a:pt x="11174663" y="788721"/>
                </a:cubicBezTo>
                <a:cubicBezTo>
                  <a:pt x="11122703" y="792192"/>
                  <a:pt x="11150009" y="775410"/>
                  <a:pt x="11068220" y="786994"/>
                </a:cubicBezTo>
                <a:cubicBezTo>
                  <a:pt x="11046931" y="759861"/>
                  <a:pt x="10919185" y="793102"/>
                  <a:pt x="10893266" y="794013"/>
                </a:cubicBezTo>
                <a:cubicBezTo>
                  <a:pt x="10874184" y="776189"/>
                  <a:pt x="10862860" y="788743"/>
                  <a:pt x="10844025" y="789857"/>
                </a:cubicBezTo>
                <a:cubicBezTo>
                  <a:pt x="10836453" y="779294"/>
                  <a:pt x="10820690" y="778184"/>
                  <a:pt x="10814353" y="789010"/>
                </a:cubicBezTo>
                <a:cubicBezTo>
                  <a:pt x="10819669" y="816016"/>
                  <a:pt x="10754019" y="789067"/>
                  <a:pt x="10748393" y="806738"/>
                </a:cubicBezTo>
                <a:cubicBezTo>
                  <a:pt x="10687156" y="807873"/>
                  <a:pt x="10550299" y="781800"/>
                  <a:pt x="10468256" y="778733"/>
                </a:cubicBezTo>
                <a:cubicBezTo>
                  <a:pt x="10436666" y="770025"/>
                  <a:pt x="10371995" y="797252"/>
                  <a:pt x="10256131" y="788332"/>
                </a:cubicBezTo>
                <a:cubicBezTo>
                  <a:pt x="10240995" y="781626"/>
                  <a:pt x="10182664" y="765742"/>
                  <a:pt x="10177442" y="777371"/>
                </a:cubicBezTo>
                <a:cubicBezTo>
                  <a:pt x="10141447" y="775683"/>
                  <a:pt x="10030323" y="810071"/>
                  <a:pt x="10006086" y="792651"/>
                </a:cubicBezTo>
                <a:cubicBezTo>
                  <a:pt x="10009448" y="818833"/>
                  <a:pt x="9960389" y="791426"/>
                  <a:pt x="9952382" y="815411"/>
                </a:cubicBezTo>
                <a:lnTo>
                  <a:pt x="9926457" y="827295"/>
                </a:lnTo>
                <a:lnTo>
                  <a:pt x="9843405" y="867046"/>
                </a:lnTo>
                <a:lnTo>
                  <a:pt x="9830866" y="875047"/>
                </a:lnTo>
                <a:lnTo>
                  <a:pt x="9801807" y="872272"/>
                </a:lnTo>
                <a:lnTo>
                  <a:pt x="9785653" y="861743"/>
                </a:lnTo>
                <a:lnTo>
                  <a:pt x="9781177" y="864820"/>
                </a:lnTo>
                <a:cubicBezTo>
                  <a:pt x="9776153" y="871003"/>
                  <a:pt x="9773556" y="874842"/>
                  <a:pt x="9768640" y="869379"/>
                </a:cubicBezTo>
                <a:lnTo>
                  <a:pt x="9712211" y="900283"/>
                </a:lnTo>
                <a:cubicBezTo>
                  <a:pt x="9706243" y="902750"/>
                  <a:pt x="9698952" y="902954"/>
                  <a:pt x="9689465" y="899268"/>
                </a:cubicBezTo>
                <a:cubicBezTo>
                  <a:pt x="9670819" y="902906"/>
                  <a:pt x="9618108" y="917739"/>
                  <a:pt x="9600339" y="922112"/>
                </a:cubicBezTo>
                <a:lnTo>
                  <a:pt x="9582850" y="925510"/>
                </a:lnTo>
                <a:cubicBezTo>
                  <a:pt x="9574400" y="928631"/>
                  <a:pt x="9556868" y="938130"/>
                  <a:pt x="9549638" y="940845"/>
                </a:cubicBezTo>
                <a:cubicBezTo>
                  <a:pt x="9543792" y="942327"/>
                  <a:pt x="9546812" y="939351"/>
                  <a:pt x="9539471" y="941799"/>
                </a:cubicBezTo>
                <a:cubicBezTo>
                  <a:pt x="9538994" y="947702"/>
                  <a:pt x="9536009" y="953248"/>
                  <a:pt x="9505592" y="955533"/>
                </a:cubicBezTo>
                <a:cubicBezTo>
                  <a:pt x="9486013" y="968563"/>
                  <a:pt x="9460860" y="978842"/>
                  <a:pt x="9432569" y="985377"/>
                </a:cubicBezTo>
                <a:cubicBezTo>
                  <a:pt x="9426990" y="980335"/>
                  <a:pt x="9418918" y="990185"/>
                  <a:pt x="9414216" y="992655"/>
                </a:cubicBezTo>
                <a:cubicBezTo>
                  <a:pt x="9412644" y="989014"/>
                  <a:pt x="9400057" y="989255"/>
                  <a:pt x="9397106" y="992980"/>
                </a:cubicBezTo>
                <a:cubicBezTo>
                  <a:pt x="9314093" y="1020862"/>
                  <a:pt x="9349678" y="978420"/>
                  <a:pt x="9305108" y="1007767"/>
                </a:cubicBezTo>
                <a:cubicBezTo>
                  <a:pt x="9296670" y="1010324"/>
                  <a:pt x="9289251" y="1009612"/>
                  <a:pt x="9282434" y="1007523"/>
                </a:cubicBezTo>
                <a:lnTo>
                  <a:pt x="9271941" y="1002839"/>
                </a:lnTo>
                <a:lnTo>
                  <a:pt x="9238227" y="1017668"/>
                </a:lnTo>
                <a:cubicBezTo>
                  <a:pt x="9221294" y="1023415"/>
                  <a:pt x="9203166" y="1027997"/>
                  <a:pt x="9184265" y="1031275"/>
                </a:cubicBezTo>
                <a:cubicBezTo>
                  <a:pt x="9178371" y="1024135"/>
                  <a:pt x="9165618" y="1036637"/>
                  <a:pt x="9159000" y="1039569"/>
                </a:cubicBezTo>
                <a:cubicBezTo>
                  <a:pt x="9157881" y="1034602"/>
                  <a:pt x="9141725" y="1033964"/>
                  <a:pt x="9137031" y="1038699"/>
                </a:cubicBezTo>
                <a:cubicBezTo>
                  <a:pt x="9023973" y="1069523"/>
                  <a:pt x="9079946" y="1015706"/>
                  <a:pt x="9015702" y="1051400"/>
                </a:cubicBezTo>
                <a:lnTo>
                  <a:pt x="8971403" y="1040542"/>
                </a:lnTo>
                <a:lnTo>
                  <a:pt x="8961826" y="1045364"/>
                </a:lnTo>
                <a:cubicBezTo>
                  <a:pt x="8922837" y="1050010"/>
                  <a:pt x="8909116" y="1040754"/>
                  <a:pt x="8888623" y="1053908"/>
                </a:cubicBezTo>
                <a:cubicBezTo>
                  <a:pt x="8850424" y="1035587"/>
                  <a:pt x="8865892" y="1054194"/>
                  <a:pt x="8841066" y="1060421"/>
                </a:cubicBezTo>
                <a:cubicBezTo>
                  <a:pt x="8818353" y="1064878"/>
                  <a:pt x="8775995" y="1076068"/>
                  <a:pt x="8752342" y="1080646"/>
                </a:cubicBezTo>
                <a:cubicBezTo>
                  <a:pt x="8736966" y="1099406"/>
                  <a:pt x="8723186" y="1079948"/>
                  <a:pt x="8699139" y="1087885"/>
                </a:cubicBezTo>
                <a:cubicBezTo>
                  <a:pt x="8688630" y="1095506"/>
                  <a:pt x="8680324" y="1097539"/>
                  <a:pt x="8667273" y="1092062"/>
                </a:cubicBezTo>
                <a:cubicBezTo>
                  <a:pt x="8619205" y="1128818"/>
                  <a:pt x="8634590" y="1097116"/>
                  <a:pt x="8586064" y="1114603"/>
                </a:cubicBezTo>
                <a:cubicBezTo>
                  <a:pt x="8544721" y="1131913"/>
                  <a:pt x="8496602" y="1145520"/>
                  <a:pt x="8460312" y="1179878"/>
                </a:cubicBezTo>
                <a:cubicBezTo>
                  <a:pt x="8454266" y="1189140"/>
                  <a:pt x="8435781" y="1194455"/>
                  <a:pt x="8419023" y="1191748"/>
                </a:cubicBezTo>
                <a:cubicBezTo>
                  <a:pt x="8416138" y="1191283"/>
                  <a:pt x="8413416" y="1190591"/>
                  <a:pt x="8410939" y="1189696"/>
                </a:cubicBezTo>
                <a:cubicBezTo>
                  <a:pt x="8390077" y="1213458"/>
                  <a:pt x="8370324" y="1205397"/>
                  <a:pt x="8362040" y="1220820"/>
                </a:cubicBezTo>
                <a:cubicBezTo>
                  <a:pt x="8320616" y="1231942"/>
                  <a:pt x="8281663" y="1222882"/>
                  <a:pt x="8273677" y="1236495"/>
                </a:cubicBezTo>
                <a:cubicBezTo>
                  <a:pt x="8251358" y="1238573"/>
                  <a:pt x="8216738" y="1228341"/>
                  <a:pt x="8204283" y="1243537"/>
                </a:cubicBezTo>
                <a:cubicBezTo>
                  <a:pt x="8198634" y="1233135"/>
                  <a:pt x="8181550" y="1254947"/>
                  <a:pt x="8166550" y="1249551"/>
                </a:cubicBezTo>
                <a:cubicBezTo>
                  <a:pt x="8155570" y="1244572"/>
                  <a:pt x="8147825" y="1250027"/>
                  <a:pt x="8137785" y="1251636"/>
                </a:cubicBezTo>
                <a:cubicBezTo>
                  <a:pt x="8123427" y="1248361"/>
                  <a:pt x="8081662" y="1261833"/>
                  <a:pt x="8071596" y="1269274"/>
                </a:cubicBezTo>
                <a:cubicBezTo>
                  <a:pt x="8048949" y="1293759"/>
                  <a:pt x="7983924" y="1284712"/>
                  <a:pt x="7964816" y="1303668"/>
                </a:cubicBezTo>
                <a:cubicBezTo>
                  <a:pt x="7957137" y="1306992"/>
                  <a:pt x="7949335" y="1308861"/>
                  <a:pt x="7941495" y="1309821"/>
                </a:cubicBezTo>
                <a:lnTo>
                  <a:pt x="7919123" y="1310466"/>
                </a:lnTo>
                <a:lnTo>
                  <a:pt x="7911902" y="1306569"/>
                </a:lnTo>
                <a:lnTo>
                  <a:pt x="7898703" y="1309208"/>
                </a:lnTo>
                <a:lnTo>
                  <a:pt x="7894703" y="1308939"/>
                </a:lnTo>
                <a:lnTo>
                  <a:pt x="7872267" y="1308370"/>
                </a:lnTo>
                <a:cubicBezTo>
                  <a:pt x="7886550" y="1330359"/>
                  <a:pt x="7812648" y="1314851"/>
                  <a:pt x="7836454" y="1331265"/>
                </a:cubicBezTo>
                <a:cubicBezTo>
                  <a:pt x="7798907" y="1336933"/>
                  <a:pt x="7831419" y="1351068"/>
                  <a:pt x="7782451" y="1339601"/>
                </a:cubicBezTo>
                <a:cubicBezTo>
                  <a:pt x="7727636" y="1365002"/>
                  <a:pt x="7583002" y="1338768"/>
                  <a:pt x="7542969" y="1372495"/>
                </a:cubicBezTo>
                <a:cubicBezTo>
                  <a:pt x="7546396" y="1360942"/>
                  <a:pt x="7492851" y="1424323"/>
                  <a:pt x="7476832" y="1431655"/>
                </a:cubicBezTo>
                <a:cubicBezTo>
                  <a:pt x="7439619" y="1443703"/>
                  <a:pt x="7425596" y="1454661"/>
                  <a:pt x="7370237" y="1474339"/>
                </a:cubicBezTo>
                <a:cubicBezTo>
                  <a:pt x="7316246" y="1485928"/>
                  <a:pt x="7281903" y="1512712"/>
                  <a:pt x="7222223" y="1510199"/>
                </a:cubicBezTo>
                <a:cubicBezTo>
                  <a:pt x="7221190" y="1514030"/>
                  <a:pt x="7218885" y="1517398"/>
                  <a:pt x="7215703" y="1520424"/>
                </a:cubicBezTo>
                <a:lnTo>
                  <a:pt x="7204548" y="1528145"/>
                </a:lnTo>
                <a:lnTo>
                  <a:pt x="7202038" y="1527954"/>
                </a:lnTo>
                <a:lnTo>
                  <a:pt x="7173860" y="1541605"/>
                </a:lnTo>
                <a:lnTo>
                  <a:pt x="7155079" y="1552495"/>
                </a:lnTo>
                <a:lnTo>
                  <a:pt x="7149757" y="1552732"/>
                </a:lnTo>
                <a:cubicBezTo>
                  <a:pt x="7141378" y="1554948"/>
                  <a:pt x="7115959" y="1563256"/>
                  <a:pt x="7104804" y="1565792"/>
                </a:cubicBezTo>
                <a:cubicBezTo>
                  <a:pt x="7099811" y="1550850"/>
                  <a:pt x="7096935" y="1561973"/>
                  <a:pt x="7082824" y="1567947"/>
                </a:cubicBezTo>
                <a:cubicBezTo>
                  <a:pt x="7071919" y="1546070"/>
                  <a:pt x="7039417" y="1570606"/>
                  <a:pt x="7021520" y="1562334"/>
                </a:cubicBezTo>
                <a:cubicBezTo>
                  <a:pt x="7011400" y="1567217"/>
                  <a:pt x="7000495" y="1571981"/>
                  <a:pt x="6988956" y="1576442"/>
                </a:cubicBezTo>
                <a:lnTo>
                  <a:pt x="6981922" y="1578821"/>
                </a:lnTo>
                <a:lnTo>
                  <a:pt x="6981583" y="1578678"/>
                </a:lnTo>
                <a:cubicBezTo>
                  <a:pt x="6979627" y="1578791"/>
                  <a:pt x="6977153" y="1579421"/>
                  <a:pt x="6973762" y="1580811"/>
                </a:cubicBezTo>
                <a:lnTo>
                  <a:pt x="6969093" y="1583157"/>
                </a:lnTo>
                <a:lnTo>
                  <a:pt x="6890037" y="1575825"/>
                </a:lnTo>
                <a:cubicBezTo>
                  <a:pt x="6849459" y="1579997"/>
                  <a:pt x="6820022" y="1566922"/>
                  <a:pt x="6785054" y="1582200"/>
                </a:cubicBezTo>
                <a:cubicBezTo>
                  <a:pt x="6747047" y="1586037"/>
                  <a:pt x="6712794" y="1582954"/>
                  <a:pt x="6681692" y="1591296"/>
                </a:cubicBezTo>
                <a:cubicBezTo>
                  <a:pt x="6667557" y="1587501"/>
                  <a:pt x="6654822" y="1586753"/>
                  <a:pt x="6644556" y="1595940"/>
                </a:cubicBezTo>
                <a:cubicBezTo>
                  <a:pt x="6608615" y="1597269"/>
                  <a:pt x="6597697" y="1587005"/>
                  <a:pt x="6577106" y="1598261"/>
                </a:cubicBezTo>
                <a:lnTo>
                  <a:pt x="6544183" y="1596149"/>
                </a:lnTo>
                <a:lnTo>
                  <a:pt x="6540921" y="1593857"/>
                </a:lnTo>
                <a:lnTo>
                  <a:pt x="6535046" y="1593283"/>
                </a:lnTo>
                <a:lnTo>
                  <a:pt x="6519853" y="1595771"/>
                </a:lnTo>
                <a:lnTo>
                  <a:pt x="6514280" y="1597376"/>
                </a:lnTo>
                <a:cubicBezTo>
                  <a:pt x="6510385" y="1598232"/>
                  <a:pt x="6507735" y="1598481"/>
                  <a:pt x="6505824" y="1598298"/>
                </a:cubicBezTo>
                <a:lnTo>
                  <a:pt x="6505573" y="1598109"/>
                </a:lnTo>
                <a:lnTo>
                  <a:pt x="6497741" y="1599392"/>
                </a:lnTo>
                <a:cubicBezTo>
                  <a:pt x="6484628" y="1602044"/>
                  <a:pt x="6471968" y="1605085"/>
                  <a:pt x="6459992" y="1608358"/>
                </a:cubicBezTo>
                <a:cubicBezTo>
                  <a:pt x="6447037" y="1597612"/>
                  <a:pt x="6404274" y="1616787"/>
                  <a:pt x="6404572" y="1593771"/>
                </a:cubicBezTo>
                <a:cubicBezTo>
                  <a:pt x="6388277" y="1597519"/>
                  <a:pt x="6380141" y="1607970"/>
                  <a:pt x="6382671" y="1592612"/>
                </a:cubicBezTo>
                <a:lnTo>
                  <a:pt x="6369843" y="1590015"/>
                </a:lnTo>
                <a:lnTo>
                  <a:pt x="6269740" y="1614633"/>
                </a:lnTo>
                <a:lnTo>
                  <a:pt x="6255405" y="1620529"/>
                </a:lnTo>
                <a:cubicBezTo>
                  <a:pt x="6250911" y="1623016"/>
                  <a:pt x="6247090" y="1625968"/>
                  <a:pt x="6244248" y="1629561"/>
                </a:cubicBezTo>
                <a:cubicBezTo>
                  <a:pt x="6188859" y="1618246"/>
                  <a:pt x="6143250" y="1639346"/>
                  <a:pt x="6086396" y="1642666"/>
                </a:cubicBezTo>
                <a:cubicBezTo>
                  <a:pt x="6024311" y="1653696"/>
                  <a:pt x="5889522" y="1686499"/>
                  <a:pt x="5867429" y="1695554"/>
                </a:cubicBezTo>
                <a:cubicBezTo>
                  <a:pt x="5848669" y="1700350"/>
                  <a:pt x="5763994" y="1699795"/>
                  <a:pt x="5772864" y="1689002"/>
                </a:cubicBezTo>
                <a:cubicBezTo>
                  <a:pt x="5718480" y="1716048"/>
                  <a:pt x="5694188" y="1696562"/>
                  <a:pt x="5629833" y="1713273"/>
                </a:cubicBezTo>
                <a:lnTo>
                  <a:pt x="5504771" y="1725744"/>
                </a:lnTo>
                <a:lnTo>
                  <a:pt x="5490967" y="1726367"/>
                </a:lnTo>
                <a:lnTo>
                  <a:pt x="5486015" y="1721481"/>
                </a:lnTo>
                <a:lnTo>
                  <a:pt x="5439364" y="1721349"/>
                </a:lnTo>
                <a:cubicBezTo>
                  <a:pt x="5418850" y="1733129"/>
                  <a:pt x="5381503" y="1725668"/>
                  <a:pt x="5350025" y="1729885"/>
                </a:cubicBezTo>
                <a:lnTo>
                  <a:pt x="5336104" y="1734377"/>
                </a:lnTo>
                <a:lnTo>
                  <a:pt x="5245234" y="1738520"/>
                </a:lnTo>
                <a:lnTo>
                  <a:pt x="5182955" y="1744622"/>
                </a:lnTo>
                <a:lnTo>
                  <a:pt x="5169506" y="1748993"/>
                </a:lnTo>
                <a:lnTo>
                  <a:pt x="5154299" y="1744080"/>
                </a:lnTo>
                <a:cubicBezTo>
                  <a:pt x="5152463" y="1742751"/>
                  <a:pt x="5150989" y="1741283"/>
                  <a:pt x="5149917" y="1739727"/>
                </a:cubicBezTo>
                <a:lnTo>
                  <a:pt x="5100319" y="1745797"/>
                </a:lnTo>
                <a:lnTo>
                  <a:pt x="5094361" y="1745767"/>
                </a:lnTo>
                <a:lnTo>
                  <a:pt x="5053410" y="1742790"/>
                </a:lnTo>
                <a:lnTo>
                  <a:pt x="4992711" y="1734075"/>
                </a:lnTo>
                <a:cubicBezTo>
                  <a:pt x="4972764" y="1728527"/>
                  <a:pt x="4955480" y="1708667"/>
                  <a:pt x="4930098" y="1717312"/>
                </a:cubicBezTo>
                <a:cubicBezTo>
                  <a:pt x="4936142" y="1706767"/>
                  <a:pt x="4900350" y="1719438"/>
                  <a:pt x="4893834" y="1710028"/>
                </a:cubicBezTo>
                <a:cubicBezTo>
                  <a:pt x="4890113" y="1702277"/>
                  <a:pt x="4878389" y="1704314"/>
                  <a:pt x="4868730" y="1702384"/>
                </a:cubicBezTo>
                <a:cubicBezTo>
                  <a:pt x="4860577" y="1694955"/>
                  <a:pt x="4813519" y="1692594"/>
                  <a:pt x="4797925" y="1695535"/>
                </a:cubicBezTo>
                <a:cubicBezTo>
                  <a:pt x="4754973" y="1708626"/>
                  <a:pt x="4712186" y="1679830"/>
                  <a:pt x="4677670" y="1689453"/>
                </a:cubicBezTo>
                <a:cubicBezTo>
                  <a:pt x="4650390" y="1686902"/>
                  <a:pt x="4641786" y="1682702"/>
                  <a:pt x="4634248" y="1680227"/>
                </a:cubicBezTo>
                <a:lnTo>
                  <a:pt x="4632434" y="1674607"/>
                </a:lnTo>
                <a:lnTo>
                  <a:pt x="4619204" y="1672507"/>
                </a:lnTo>
                <a:lnTo>
                  <a:pt x="4616283" y="1670977"/>
                </a:lnTo>
                <a:cubicBezTo>
                  <a:pt x="4610716" y="1668036"/>
                  <a:pt x="4605090" y="1665277"/>
                  <a:pt x="4598926" y="1663178"/>
                </a:cubicBezTo>
                <a:cubicBezTo>
                  <a:pt x="4588025" y="1686237"/>
                  <a:pt x="4544698" y="1649138"/>
                  <a:pt x="4547069" y="1670642"/>
                </a:cubicBezTo>
                <a:lnTo>
                  <a:pt x="4523516" y="1669785"/>
                </a:lnTo>
                <a:lnTo>
                  <a:pt x="4500586" y="1675912"/>
                </a:lnTo>
                <a:lnTo>
                  <a:pt x="4488196" y="1683463"/>
                </a:lnTo>
                <a:lnTo>
                  <a:pt x="4445463" y="1695634"/>
                </a:lnTo>
                <a:lnTo>
                  <a:pt x="4446550" y="1680538"/>
                </a:lnTo>
                <a:lnTo>
                  <a:pt x="4365375" y="1697935"/>
                </a:lnTo>
                <a:lnTo>
                  <a:pt x="4305123" y="1714185"/>
                </a:lnTo>
                <a:lnTo>
                  <a:pt x="4292665" y="1720703"/>
                </a:lnTo>
                <a:lnTo>
                  <a:pt x="4276789" y="1718367"/>
                </a:lnTo>
                <a:cubicBezTo>
                  <a:pt x="4274740" y="1717359"/>
                  <a:pt x="4273021" y="1716157"/>
                  <a:pt x="4271683" y="1714801"/>
                </a:cubicBezTo>
                <a:lnTo>
                  <a:pt x="4223918" y="1728936"/>
                </a:lnTo>
                <a:lnTo>
                  <a:pt x="4218039" y="1729885"/>
                </a:lnTo>
                <a:lnTo>
                  <a:pt x="4177153" y="1733691"/>
                </a:lnTo>
                <a:lnTo>
                  <a:pt x="4051032" y="1728886"/>
                </a:lnTo>
                <a:cubicBezTo>
                  <a:pt x="4055072" y="1717510"/>
                  <a:pt x="4022108" y="1735873"/>
                  <a:pt x="4013978" y="1727679"/>
                </a:cubicBezTo>
                <a:cubicBezTo>
                  <a:pt x="4008905" y="1720660"/>
                  <a:pt x="3997723" y="1724594"/>
                  <a:pt x="3987857" y="1724282"/>
                </a:cubicBezTo>
                <a:cubicBezTo>
                  <a:pt x="3978476" y="1718309"/>
                  <a:pt x="3931683" y="1723723"/>
                  <a:pt x="3916852" y="1729184"/>
                </a:cubicBezTo>
                <a:cubicBezTo>
                  <a:pt x="3876910" y="1749138"/>
                  <a:pt x="3829523" y="1727824"/>
                  <a:pt x="3797263" y="1742976"/>
                </a:cubicBezTo>
                <a:cubicBezTo>
                  <a:pt x="3769922" y="1744951"/>
                  <a:pt x="3760682" y="1742230"/>
                  <a:pt x="3752806" y="1741033"/>
                </a:cubicBezTo>
                <a:lnTo>
                  <a:pt x="3749997" y="1735799"/>
                </a:lnTo>
                <a:lnTo>
                  <a:pt x="3736582" y="1735907"/>
                </a:lnTo>
                <a:lnTo>
                  <a:pt x="3733428" y="1734881"/>
                </a:lnTo>
                <a:cubicBezTo>
                  <a:pt x="3727408" y="1732899"/>
                  <a:pt x="3721365" y="1731108"/>
                  <a:pt x="3714911" y="1730056"/>
                </a:cubicBezTo>
                <a:cubicBezTo>
                  <a:pt x="3708355" y="1754554"/>
                  <a:pt x="3658933" y="1725152"/>
                  <a:pt x="3665172" y="1745936"/>
                </a:cubicBezTo>
                <a:cubicBezTo>
                  <a:pt x="3628569" y="1744420"/>
                  <a:pt x="3583742" y="1775884"/>
                  <a:pt x="3552006" y="1755220"/>
                </a:cubicBezTo>
                <a:cubicBezTo>
                  <a:pt x="3497522" y="1758390"/>
                  <a:pt x="3448310" y="1757433"/>
                  <a:pt x="3390301" y="1762546"/>
                </a:cubicBezTo>
                <a:cubicBezTo>
                  <a:pt x="3345266" y="1774524"/>
                  <a:pt x="3297039" y="1758531"/>
                  <a:pt x="3264312" y="1774620"/>
                </a:cubicBezTo>
                <a:cubicBezTo>
                  <a:pt x="3212634" y="1771139"/>
                  <a:pt x="3147905" y="1780248"/>
                  <a:pt x="3106901" y="1804264"/>
                </a:cubicBezTo>
                <a:cubicBezTo>
                  <a:pt x="3051355" y="1805490"/>
                  <a:pt x="3041708" y="1820368"/>
                  <a:pt x="2993303" y="1806542"/>
                </a:cubicBezTo>
                <a:cubicBezTo>
                  <a:pt x="2989182" y="1810139"/>
                  <a:pt x="2984377" y="1813039"/>
                  <a:pt x="2979115" y="1815432"/>
                </a:cubicBezTo>
                <a:lnTo>
                  <a:pt x="2963118" y="1820962"/>
                </a:lnTo>
                <a:lnTo>
                  <a:pt x="2961156" y="1820297"/>
                </a:lnTo>
                <a:lnTo>
                  <a:pt x="2925719" y="1828468"/>
                </a:lnTo>
                <a:lnTo>
                  <a:pt x="2857951" y="1842496"/>
                </a:lnTo>
                <a:lnTo>
                  <a:pt x="2857427" y="1841591"/>
                </a:lnTo>
                <a:cubicBezTo>
                  <a:pt x="2855386" y="1839734"/>
                  <a:pt x="2852250" y="1838690"/>
                  <a:pt x="2846731" y="1839316"/>
                </a:cubicBezTo>
                <a:cubicBezTo>
                  <a:pt x="2855175" y="1823564"/>
                  <a:pt x="2843311" y="1834035"/>
                  <a:pt x="2826290" y="1837274"/>
                </a:cubicBezTo>
                <a:cubicBezTo>
                  <a:pt x="2835609" y="1813530"/>
                  <a:pt x="2787284" y="1831665"/>
                  <a:pt x="2779146" y="1820071"/>
                </a:cubicBezTo>
                <a:cubicBezTo>
                  <a:pt x="2766432" y="1822985"/>
                  <a:pt x="2753158" y="1825635"/>
                  <a:pt x="2739608" y="1827861"/>
                </a:cubicBezTo>
                <a:lnTo>
                  <a:pt x="2731631" y="1828881"/>
                </a:lnTo>
                <a:cubicBezTo>
                  <a:pt x="2731575" y="1828813"/>
                  <a:pt x="2731521" y="1828744"/>
                  <a:pt x="2731464" y="1828677"/>
                </a:cubicBezTo>
                <a:cubicBezTo>
                  <a:pt x="2729715" y="1828415"/>
                  <a:pt x="2727085" y="1828569"/>
                  <a:pt x="2723037" y="1829303"/>
                </a:cubicBezTo>
                <a:lnTo>
                  <a:pt x="2701616" y="1832725"/>
                </a:lnTo>
                <a:lnTo>
                  <a:pt x="2696239" y="1831904"/>
                </a:lnTo>
                <a:lnTo>
                  <a:pt x="2663445" y="1825958"/>
                </a:lnTo>
                <a:cubicBezTo>
                  <a:pt x="2641260" y="1825904"/>
                  <a:pt x="2595040" y="1827674"/>
                  <a:pt x="2560925" y="1829094"/>
                </a:cubicBezTo>
                <a:cubicBezTo>
                  <a:pt x="2527977" y="1836499"/>
                  <a:pt x="2496507" y="1831991"/>
                  <a:pt x="2458739" y="1834479"/>
                </a:cubicBezTo>
                <a:cubicBezTo>
                  <a:pt x="2419379" y="1848893"/>
                  <a:pt x="2396428" y="1834257"/>
                  <a:pt x="2356074" y="1836991"/>
                </a:cubicBezTo>
                <a:cubicBezTo>
                  <a:pt x="2323435" y="1857644"/>
                  <a:pt x="2325610" y="1826053"/>
                  <a:pt x="2304241" y="1822021"/>
                </a:cubicBezTo>
                <a:lnTo>
                  <a:pt x="2298362" y="1822125"/>
                </a:lnTo>
                <a:lnTo>
                  <a:pt x="2283527" y="1826361"/>
                </a:lnTo>
                <a:lnTo>
                  <a:pt x="2278150" y="1828604"/>
                </a:lnTo>
                <a:cubicBezTo>
                  <a:pt x="2274371" y="1829907"/>
                  <a:pt x="2271762" y="1830461"/>
                  <a:pt x="2269853" y="1830502"/>
                </a:cubicBezTo>
                <a:lnTo>
                  <a:pt x="2269585" y="1830341"/>
                </a:lnTo>
                <a:lnTo>
                  <a:pt x="2225332" y="1845825"/>
                </a:lnTo>
                <a:cubicBezTo>
                  <a:pt x="2211505" y="1836594"/>
                  <a:pt x="2170867" y="1860661"/>
                  <a:pt x="2169048" y="1837658"/>
                </a:cubicBezTo>
                <a:cubicBezTo>
                  <a:pt x="2153238" y="1843278"/>
                  <a:pt x="2146132" y="1854645"/>
                  <a:pt x="2147231" y="1839027"/>
                </a:cubicBezTo>
                <a:cubicBezTo>
                  <a:pt x="2141901" y="1840465"/>
                  <a:pt x="2138205" y="1840014"/>
                  <a:pt x="2135241" y="1838652"/>
                </a:cubicBezTo>
                <a:lnTo>
                  <a:pt x="2099215" y="1850768"/>
                </a:lnTo>
                <a:lnTo>
                  <a:pt x="2094046" y="1850806"/>
                </a:lnTo>
                <a:lnTo>
                  <a:pt x="2071850" y="1861319"/>
                </a:lnTo>
                <a:lnTo>
                  <a:pt x="2039607" y="1874318"/>
                </a:lnTo>
                <a:lnTo>
                  <a:pt x="2037289" y="1874025"/>
                </a:lnTo>
                <a:lnTo>
                  <a:pt x="2023615" y="1881562"/>
                </a:lnTo>
                <a:cubicBezTo>
                  <a:pt x="2019390" y="1884562"/>
                  <a:pt x="1959668" y="1894795"/>
                  <a:pt x="1957176" y="1898709"/>
                </a:cubicBezTo>
                <a:cubicBezTo>
                  <a:pt x="1901224" y="1893805"/>
                  <a:pt x="1914145" y="1913274"/>
                  <a:pt x="1858081" y="1923144"/>
                </a:cubicBezTo>
                <a:cubicBezTo>
                  <a:pt x="1819487" y="1923227"/>
                  <a:pt x="1798952" y="1929741"/>
                  <a:pt x="1738865" y="1944965"/>
                </a:cubicBezTo>
                <a:cubicBezTo>
                  <a:pt x="1698633" y="1955957"/>
                  <a:pt x="1670491" y="1978862"/>
                  <a:pt x="1616692" y="1989107"/>
                </a:cubicBezTo>
                <a:cubicBezTo>
                  <a:pt x="1565257" y="2022368"/>
                  <a:pt x="1474172" y="2022156"/>
                  <a:pt x="1411898" y="2046254"/>
                </a:cubicBezTo>
                <a:cubicBezTo>
                  <a:pt x="1380237" y="2035952"/>
                  <a:pt x="1386648" y="2042292"/>
                  <a:pt x="1375780" y="2047961"/>
                </a:cubicBezTo>
                <a:cubicBezTo>
                  <a:pt x="1375756" y="2047968"/>
                  <a:pt x="1375731" y="2047974"/>
                  <a:pt x="1375707" y="2047981"/>
                </a:cubicBezTo>
                <a:lnTo>
                  <a:pt x="1285585" y="2047113"/>
                </a:lnTo>
                <a:cubicBezTo>
                  <a:pt x="1279541" y="2043453"/>
                  <a:pt x="1272537" y="2040974"/>
                  <a:pt x="1263658" y="2041397"/>
                </a:cubicBezTo>
                <a:cubicBezTo>
                  <a:pt x="1212454" y="2058890"/>
                  <a:pt x="1258499" y="2026611"/>
                  <a:pt x="1170403" y="2033399"/>
                </a:cubicBezTo>
                <a:cubicBezTo>
                  <a:pt x="1166530" y="2036274"/>
                  <a:pt x="1154254" y="2033463"/>
                  <a:pt x="1153718" y="2029576"/>
                </a:cubicBezTo>
                <a:cubicBezTo>
                  <a:pt x="1148486" y="2030819"/>
                  <a:pt x="1137980" y="2038354"/>
                  <a:pt x="1133937" y="2032149"/>
                </a:cubicBezTo>
                <a:cubicBezTo>
                  <a:pt x="1104720" y="2031606"/>
                  <a:pt x="1077532" y="2035424"/>
                  <a:pt x="1054999" y="2043242"/>
                </a:cubicBezTo>
                <a:cubicBezTo>
                  <a:pt x="1024875" y="2038090"/>
                  <a:pt x="1020473" y="2042711"/>
                  <a:pt x="1018405" y="2048281"/>
                </a:cubicBezTo>
                <a:lnTo>
                  <a:pt x="1016563" y="2051718"/>
                </a:lnTo>
                <a:lnTo>
                  <a:pt x="1008284" y="2046742"/>
                </a:lnTo>
                <a:cubicBezTo>
                  <a:pt x="999244" y="2043620"/>
                  <a:pt x="990505" y="2044937"/>
                  <a:pt x="981974" y="2048363"/>
                </a:cubicBezTo>
                <a:lnTo>
                  <a:pt x="971903" y="2053484"/>
                </a:lnTo>
                <a:lnTo>
                  <a:pt x="954015" y="2052529"/>
                </a:lnTo>
                <a:cubicBezTo>
                  <a:pt x="931960" y="2051365"/>
                  <a:pt x="861352" y="2046214"/>
                  <a:pt x="839571" y="2046509"/>
                </a:cubicBezTo>
                <a:lnTo>
                  <a:pt x="823321" y="2054296"/>
                </a:lnTo>
                <a:lnTo>
                  <a:pt x="800990" y="2051523"/>
                </a:lnTo>
                <a:cubicBezTo>
                  <a:pt x="790723" y="2052171"/>
                  <a:pt x="782268" y="2055403"/>
                  <a:pt x="776439" y="2062634"/>
                </a:cubicBezTo>
                <a:cubicBezTo>
                  <a:pt x="773155" y="2056184"/>
                  <a:pt x="769593" y="2059253"/>
                  <a:pt x="763041" y="2063995"/>
                </a:cubicBezTo>
                <a:lnTo>
                  <a:pt x="757863" y="2065877"/>
                </a:lnTo>
                <a:lnTo>
                  <a:pt x="745053" y="2051831"/>
                </a:lnTo>
                <a:lnTo>
                  <a:pt x="722609" y="2049504"/>
                </a:lnTo>
                <a:lnTo>
                  <a:pt x="717618" y="2042131"/>
                </a:lnTo>
                <a:lnTo>
                  <a:pt x="703285" y="2046808"/>
                </a:lnTo>
                <a:cubicBezTo>
                  <a:pt x="698219" y="2048137"/>
                  <a:pt x="690058" y="2049926"/>
                  <a:pt x="680199" y="2051947"/>
                </a:cubicBezTo>
                <a:lnTo>
                  <a:pt x="667351" y="2054469"/>
                </a:lnTo>
                <a:lnTo>
                  <a:pt x="660961" y="2049404"/>
                </a:lnTo>
                <a:lnTo>
                  <a:pt x="638282" y="2060093"/>
                </a:lnTo>
                <a:lnTo>
                  <a:pt x="583551" y="2070197"/>
                </a:lnTo>
                <a:cubicBezTo>
                  <a:pt x="569268" y="2091365"/>
                  <a:pt x="529124" y="2053106"/>
                  <a:pt x="525274" y="2079137"/>
                </a:cubicBezTo>
                <a:cubicBezTo>
                  <a:pt x="506495" y="2056498"/>
                  <a:pt x="440091" y="2069666"/>
                  <a:pt x="405635" y="2059339"/>
                </a:cubicBezTo>
                <a:cubicBezTo>
                  <a:pt x="397410" y="2069278"/>
                  <a:pt x="294416" y="2032966"/>
                  <a:pt x="281555" y="2022847"/>
                </a:cubicBezTo>
                <a:cubicBezTo>
                  <a:pt x="171589" y="1986245"/>
                  <a:pt x="126791" y="1985528"/>
                  <a:pt x="98513" y="1969504"/>
                </a:cubicBezTo>
                <a:cubicBezTo>
                  <a:pt x="85544" y="1965247"/>
                  <a:pt x="73324" y="1958000"/>
                  <a:pt x="56191" y="1950709"/>
                </a:cubicBezTo>
                <a:lnTo>
                  <a:pt x="0" y="1935789"/>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F56EC78-8596-4C64-86C6-539500E274F2}"/>
              </a:ext>
            </a:extLst>
          </p:cNvPr>
          <p:cNvSpPr>
            <a:spLocks noGrp="1"/>
          </p:cNvSpPr>
          <p:nvPr>
            <p:ph type="title"/>
          </p:nvPr>
        </p:nvSpPr>
        <p:spPr>
          <a:xfrm>
            <a:off x="1137036" y="548640"/>
            <a:ext cx="9543405" cy="1188720"/>
          </a:xfrm>
        </p:spPr>
        <p:txBody>
          <a:bodyPr>
            <a:normAutofit/>
          </a:bodyPr>
          <a:lstStyle/>
          <a:p>
            <a:r>
              <a:rPr lang="en-US">
                <a:solidFill>
                  <a:schemeClr val="tx1">
                    <a:lumMod val="85000"/>
                    <a:lumOff val="15000"/>
                  </a:schemeClr>
                </a:solidFill>
              </a:rPr>
              <a:t>Code data </a:t>
            </a:r>
          </a:p>
        </p:txBody>
      </p:sp>
      <p:sp>
        <p:nvSpPr>
          <p:cNvPr id="3" name="Content Placeholder 2">
            <a:extLst>
              <a:ext uri="{FF2B5EF4-FFF2-40B4-BE49-F238E27FC236}">
                <a16:creationId xmlns:a16="http://schemas.microsoft.com/office/drawing/2014/main" id="{6C5DFB41-DC70-477A-9231-DF6CF342301C}"/>
              </a:ext>
            </a:extLst>
          </p:cNvPr>
          <p:cNvSpPr>
            <a:spLocks noGrp="1"/>
          </p:cNvSpPr>
          <p:nvPr>
            <p:ph idx="1"/>
          </p:nvPr>
        </p:nvSpPr>
        <p:spPr>
          <a:xfrm>
            <a:off x="1957987" y="2431765"/>
            <a:ext cx="8722454" cy="3539131"/>
          </a:xfrm>
        </p:spPr>
        <p:txBody>
          <a:bodyPr anchor="ctr">
            <a:noAutofit/>
          </a:bodyPr>
          <a:lstStyle/>
          <a:p>
            <a:pPr marL="0" indent="0">
              <a:buNone/>
            </a:pP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"source": [</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numpy</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"from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keras.datasets</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imdb</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"from matplotlib import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pyplot</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"from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keras.datasets</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imdb</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tensorflow</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as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tf</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"from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keras</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regularizers</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"from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keras.layers</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Dropout\n",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"from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keras.models</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Sequential\n",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"from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keras.layers</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Dense\n",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"from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keras.layers</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Flatten\n",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"from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keras.layers.embeddings</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Embedding\n",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"from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keras.preprocessing</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sequence\n",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"from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sklearn.model_selection</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train_test_split</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matplotlib.pyplot</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as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plt</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execution_count</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null,</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"outputs": []</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endParaRPr lang="en-US" sz="1300" dirty="0">
              <a:solidFill>
                <a:schemeClr val="tx1">
                  <a:lumMod val="85000"/>
                  <a:lumOff val="15000"/>
                </a:schemeClr>
              </a:solidFill>
              <a:effectLst/>
              <a:latin typeface="Consolas" panose="020B0609020204030204" pitchFamily="49" charset="0"/>
              <a:ea typeface="Calibri" panose="020F0502020204030204" pitchFamily="34" charset="0"/>
              <a:cs typeface="Times New Roman" panose="02020603050405020304" pitchFamily="18" charset="0"/>
            </a:endParaRPr>
          </a:p>
          <a:p>
            <a:endParaRPr lang="en-US" sz="1300" dirty="0">
              <a:solidFill>
                <a:schemeClr val="tx1">
                  <a:lumMod val="85000"/>
                  <a:lumOff val="15000"/>
                </a:schemeClr>
              </a:solidFill>
            </a:endParaRPr>
          </a:p>
        </p:txBody>
      </p:sp>
      <p:sp>
        <p:nvSpPr>
          <p:cNvPr id="12" name="Freeform: Shape 11">
            <a:extLst>
              <a:ext uri="{FF2B5EF4-FFF2-40B4-BE49-F238E27FC236}">
                <a16:creationId xmlns:a16="http://schemas.microsoft.com/office/drawing/2014/main" id="{142DCE2C-2863-46FA-9BE7-24365A24D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24586" y="5970896"/>
            <a:ext cx="9967416" cy="887104"/>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074486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6918796-2918-40D6-BE3A-4600C47FCD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Picture 12" descr="Chart, line chart&#10;&#10;Description automatically generated">
            <a:extLst>
              <a:ext uri="{FF2B5EF4-FFF2-40B4-BE49-F238E27FC236}">
                <a16:creationId xmlns:a16="http://schemas.microsoft.com/office/drawing/2014/main" id="{7269AA3B-A562-F545-AABA-6C3003F97B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7588" y="2166938"/>
            <a:ext cx="5076825" cy="3457575"/>
          </a:xfrm>
          <a:prstGeom prst="rect">
            <a:avLst/>
          </a:prstGeom>
        </p:spPr>
      </p:pic>
      <p:pic>
        <p:nvPicPr>
          <p:cNvPr id="8" name="Content Placeholder 7" descr="Chart, line chart&#10;&#10;Description automatically generated">
            <a:extLst>
              <a:ext uri="{FF2B5EF4-FFF2-40B4-BE49-F238E27FC236}">
                <a16:creationId xmlns:a16="http://schemas.microsoft.com/office/drawing/2014/main" id="{F0226C5D-66E1-144B-8790-532196C2DA70}"/>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6162675" y="2166938"/>
            <a:ext cx="5010150" cy="3457575"/>
          </a:xfrm>
        </p:spPr>
      </p:pic>
      <p:sp>
        <p:nvSpPr>
          <p:cNvPr id="2" name="Title 1">
            <a:extLst>
              <a:ext uri="{FF2B5EF4-FFF2-40B4-BE49-F238E27FC236}">
                <a16:creationId xmlns:a16="http://schemas.microsoft.com/office/drawing/2014/main" id="{90F6251F-79F5-4512-BDCB-2E74EB7C4142}"/>
              </a:ext>
            </a:extLst>
          </p:cNvPr>
          <p:cNvSpPr>
            <a:spLocks noGrp="1"/>
          </p:cNvSpPr>
          <p:nvPr>
            <p:ph type="title"/>
          </p:nvPr>
        </p:nvSpPr>
        <p:spPr>
          <a:xfrm>
            <a:off x="838200" y="672747"/>
            <a:ext cx="10515600" cy="715556"/>
          </a:xfrm>
        </p:spPr>
        <p:txBody>
          <a:bodyPr>
            <a:normAutofit/>
          </a:bodyPr>
          <a:lstStyle/>
          <a:p>
            <a:pPr algn="ctr"/>
            <a:r>
              <a:rPr lang="en-US" sz="3200">
                <a:solidFill>
                  <a:schemeClr val="bg1"/>
                </a:solidFill>
              </a:rPr>
              <a:t>Validation of dataset </a:t>
            </a:r>
          </a:p>
        </p:txBody>
      </p:sp>
    </p:spTree>
    <p:extLst>
      <p:ext uri="{BB962C8B-B14F-4D97-AF65-F5344CB8AC3E}">
        <p14:creationId xmlns:p14="http://schemas.microsoft.com/office/powerpoint/2010/main" val="26190194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880676F-3160-FD43-8731-D90354DD6B06}"/>
              </a:ext>
            </a:extLst>
          </p:cNvPr>
          <p:cNvSpPr>
            <a:spLocks noGrp="1"/>
          </p:cNvSpPr>
          <p:nvPr>
            <p:ph type="title"/>
          </p:nvPr>
        </p:nvSpPr>
        <p:spPr>
          <a:xfrm>
            <a:off x="643467" y="321734"/>
            <a:ext cx="10905066" cy="1135737"/>
          </a:xfrm>
        </p:spPr>
        <p:txBody>
          <a:bodyPr>
            <a:normAutofit/>
          </a:bodyPr>
          <a:lstStyle/>
          <a:p>
            <a:r>
              <a:rPr lang="en-US" sz="3600" dirty="0"/>
              <a:t>Distribution of dataset</a:t>
            </a:r>
          </a:p>
        </p:txBody>
      </p:sp>
      <p:sp>
        <p:nvSpPr>
          <p:cNvPr id="9" name="Content Placeholder 8">
            <a:extLst>
              <a:ext uri="{FF2B5EF4-FFF2-40B4-BE49-F238E27FC236}">
                <a16:creationId xmlns:a16="http://schemas.microsoft.com/office/drawing/2014/main" id="{B4FA3ACD-CFB7-4524-9A5B-E2A210637B79}"/>
              </a:ext>
            </a:extLst>
          </p:cNvPr>
          <p:cNvSpPr>
            <a:spLocks noGrp="1"/>
          </p:cNvSpPr>
          <p:nvPr>
            <p:ph idx="1"/>
          </p:nvPr>
        </p:nvSpPr>
        <p:spPr>
          <a:xfrm>
            <a:off x="670705" y="2955137"/>
            <a:ext cx="4008384" cy="2017580"/>
          </a:xfrm>
        </p:spPr>
        <p:txBody>
          <a:bodyPr>
            <a:normAutofit/>
          </a:bodyPr>
          <a:lstStyle/>
          <a:p>
            <a:r>
              <a:rPr lang="en-US" altLang="zh-CN" sz="2000" dirty="0"/>
              <a:t>The</a:t>
            </a:r>
            <a:r>
              <a:rPr lang="zh-CN" altLang="en-US" sz="2000" dirty="0"/>
              <a:t> </a:t>
            </a:r>
            <a:r>
              <a:rPr lang="en-US" altLang="zh-CN" sz="2000" dirty="0"/>
              <a:t>standard:</a:t>
            </a:r>
            <a:r>
              <a:rPr lang="zh-CN" altLang="en-US" sz="2000" dirty="0"/>
              <a:t> </a:t>
            </a:r>
            <a:r>
              <a:rPr lang="en-US" altLang="zh-CN" sz="2000" dirty="0"/>
              <a:t>Imbalance/balance</a:t>
            </a:r>
          </a:p>
          <a:p>
            <a:r>
              <a:rPr lang="en-US" altLang="zh-CN" sz="2000" dirty="0"/>
              <a:t>T</a:t>
            </a:r>
            <a:r>
              <a:rPr lang="en-US" sz="2000" dirty="0"/>
              <a:t>he</a:t>
            </a:r>
            <a:r>
              <a:rPr lang="zh-CN" altLang="en-US" sz="2000" dirty="0"/>
              <a:t> </a:t>
            </a:r>
            <a:r>
              <a:rPr lang="en-US" altLang="zh-CN" sz="2000" dirty="0"/>
              <a:t>result</a:t>
            </a:r>
            <a:r>
              <a:rPr lang="en-US" sz="2000" dirty="0"/>
              <a:t> bias</a:t>
            </a:r>
            <a:r>
              <a:rPr lang="zh-CN" altLang="en-US" sz="2000" dirty="0"/>
              <a:t> </a:t>
            </a:r>
            <a:r>
              <a:rPr lang="en-US" altLang="zh-CN" sz="2000" dirty="0"/>
              <a:t>due</a:t>
            </a:r>
            <a:r>
              <a:rPr lang="zh-CN" altLang="en-US" sz="2000" dirty="0"/>
              <a:t> </a:t>
            </a:r>
            <a:r>
              <a:rPr lang="en-US" altLang="zh-CN" sz="2000" dirty="0"/>
              <a:t>to</a:t>
            </a:r>
            <a:r>
              <a:rPr lang="zh-CN" altLang="en-US" sz="2000" dirty="0"/>
              <a:t> </a:t>
            </a:r>
            <a:r>
              <a:rPr lang="en-US" altLang="zh-CN" sz="2000" dirty="0"/>
              <a:t>category with different number of data </a:t>
            </a:r>
            <a:endParaRPr lang="en-US" sz="2000" dirty="0"/>
          </a:p>
        </p:txBody>
      </p:sp>
      <p:grpSp>
        <p:nvGrpSpPr>
          <p:cNvPr id="14" name="Group 13">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5" name="Isosceles Triangle 14">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Content Placeholder 4" descr="Chart, bar chart&#10;&#10;Description automatically generated">
            <a:extLst>
              <a:ext uri="{FF2B5EF4-FFF2-40B4-BE49-F238E27FC236}">
                <a16:creationId xmlns:a16="http://schemas.microsoft.com/office/drawing/2014/main" id="{A40A631F-6DBB-E54B-B089-F09DE47B83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95320" y="1916000"/>
            <a:ext cx="6253212" cy="4095854"/>
          </a:xfrm>
          <a:prstGeom prst="rect">
            <a:avLst/>
          </a:prstGeom>
        </p:spPr>
      </p:pic>
      <p:grpSp>
        <p:nvGrpSpPr>
          <p:cNvPr id="18" name="Group 17">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9" name="Rectangle 18">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568422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26EE4FD-480F-42A5-9FEB-DA630457CF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5">
            <a:extLst>
              <a:ext uri="{FF2B5EF4-FFF2-40B4-BE49-F238E27FC236}">
                <a16:creationId xmlns:a16="http://schemas.microsoft.com/office/drawing/2014/main" id="{A187062F-BE14-42FC-B06A-607DB23849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42688" y="1766812"/>
            <a:ext cx="822493" cy="4232692"/>
          </a:xfrm>
          <a:custGeom>
            <a:avLst/>
            <a:gdLst>
              <a:gd name="T0" fmla="*/ 491 w 491"/>
              <a:gd name="T1" fmla="*/ 2247 h 2732"/>
              <a:gd name="T2" fmla="*/ 0 w 491"/>
              <a:gd name="T3" fmla="*/ 2732 h 2732"/>
              <a:gd name="T4" fmla="*/ 0 w 491"/>
              <a:gd name="T5" fmla="*/ 486 h 2732"/>
              <a:gd name="T6" fmla="*/ 491 w 491"/>
              <a:gd name="T7" fmla="*/ 0 h 2732"/>
              <a:gd name="T8" fmla="*/ 491 w 491"/>
              <a:gd name="T9" fmla="*/ 2247 h 2732"/>
            </a:gdLst>
            <a:ahLst/>
            <a:cxnLst>
              <a:cxn ang="0">
                <a:pos x="T0" y="T1"/>
              </a:cxn>
              <a:cxn ang="0">
                <a:pos x="T2" y="T3"/>
              </a:cxn>
              <a:cxn ang="0">
                <a:pos x="T4" y="T5"/>
              </a:cxn>
              <a:cxn ang="0">
                <a:pos x="T6" y="T7"/>
              </a:cxn>
              <a:cxn ang="0">
                <a:pos x="T8" y="T9"/>
              </a:cxn>
            </a:cxnLst>
            <a:rect l="0" t="0" r="r" b="b"/>
            <a:pathLst>
              <a:path w="491" h="2732">
                <a:moveTo>
                  <a:pt x="491" y="2247"/>
                </a:moveTo>
                <a:lnTo>
                  <a:pt x="0" y="2732"/>
                </a:lnTo>
                <a:lnTo>
                  <a:pt x="0" y="486"/>
                </a:lnTo>
                <a:lnTo>
                  <a:pt x="491" y="0"/>
                </a:lnTo>
                <a:lnTo>
                  <a:pt x="491" y="224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6">
            <a:extLst>
              <a:ext uri="{FF2B5EF4-FFF2-40B4-BE49-F238E27FC236}">
                <a16:creationId xmlns:a16="http://schemas.microsoft.com/office/drawing/2014/main" id="{731FE21B-2A45-4BF5-8B03-E12341988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42689" y="1423780"/>
            <a:ext cx="687754" cy="3820236"/>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7">
            <a:extLst>
              <a:ext uri="{FF2B5EF4-FFF2-40B4-BE49-F238E27FC236}">
                <a16:creationId xmlns:a16="http://schemas.microsoft.com/office/drawing/2014/main" id="{2DC5A94D-79ED-48F5-9DC5-96CBB507C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183243" y="1239381"/>
            <a:ext cx="347200" cy="3699705"/>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Rectangle 8">
            <a:extLst>
              <a:ext uri="{FF2B5EF4-FFF2-40B4-BE49-F238E27FC236}">
                <a16:creationId xmlns:a16="http://schemas.microsoft.com/office/drawing/2014/main" id="{93A3D4BE-AF25-4F9A-9C29-1145CCE24A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183242" y="1230651"/>
            <a:ext cx="10208658" cy="353107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E26692DC-DE8B-4E98-AB5E-0DA0B4FBD2C2}"/>
              </a:ext>
            </a:extLst>
          </p:cNvPr>
          <p:cNvSpPr>
            <a:spLocks noGrp="1"/>
          </p:cNvSpPr>
          <p:nvPr>
            <p:ph type="title"/>
          </p:nvPr>
        </p:nvSpPr>
        <p:spPr>
          <a:xfrm>
            <a:off x="1870997" y="1607809"/>
            <a:ext cx="9236026" cy="2876680"/>
          </a:xfrm>
        </p:spPr>
        <p:txBody>
          <a:bodyPr vert="horz" lIns="91440" tIns="45720" rIns="91440" bIns="45720" rtlCol="0" anchor="b">
            <a:normAutofit/>
          </a:bodyPr>
          <a:lstStyle/>
          <a:p>
            <a:r>
              <a:rPr lang="en-US" sz="6600" kern="1200" dirty="0">
                <a:solidFill>
                  <a:srgbClr val="FFFFFF"/>
                </a:solidFill>
                <a:latin typeface="+mj-lt"/>
                <a:ea typeface="+mj-ea"/>
                <a:cs typeface="+mj-cs"/>
              </a:rPr>
              <a:t>Modeling and optimization</a:t>
            </a:r>
          </a:p>
        </p:txBody>
      </p:sp>
      <p:sp>
        <p:nvSpPr>
          <p:cNvPr id="4" name="Text Placeholder 3">
            <a:extLst>
              <a:ext uri="{FF2B5EF4-FFF2-40B4-BE49-F238E27FC236}">
                <a16:creationId xmlns:a16="http://schemas.microsoft.com/office/drawing/2014/main" id="{36954B3F-2F9B-4DA7-8217-9D815705F0F0}"/>
              </a:ext>
            </a:extLst>
          </p:cNvPr>
          <p:cNvSpPr>
            <a:spLocks noGrp="1"/>
          </p:cNvSpPr>
          <p:nvPr>
            <p:ph type="body" idx="1"/>
          </p:nvPr>
        </p:nvSpPr>
        <p:spPr>
          <a:xfrm>
            <a:off x="1987499" y="4810308"/>
            <a:ext cx="9003022" cy="1076551"/>
          </a:xfrm>
        </p:spPr>
        <p:txBody>
          <a:bodyPr vert="horz" lIns="91440" tIns="45720" rIns="91440" bIns="45720" rtlCol="0">
            <a:normAutofit fontScale="92500" lnSpcReduction="20000"/>
          </a:bodyPr>
          <a:lstStyle/>
          <a:p>
            <a:pPr marL="342900" indent="-342900">
              <a:buFont typeface="Arial" panose="020B0604020202020204" pitchFamily="34" charset="0"/>
              <a:buChar char="•"/>
            </a:pPr>
            <a:r>
              <a:rPr lang="en-US" sz="2400" kern="1200" dirty="0">
                <a:solidFill>
                  <a:schemeClr val="tx1"/>
                </a:solidFill>
                <a:latin typeface="+mn-lt"/>
                <a:ea typeface="+mn-ea"/>
                <a:cs typeface="+mn-cs"/>
              </a:rPr>
              <a:t>Learning rates</a:t>
            </a:r>
          </a:p>
          <a:p>
            <a:pPr marL="342900" indent="-342900">
              <a:buFont typeface="Arial" panose="020B0604020202020204" pitchFamily="34" charset="0"/>
              <a:buChar char="•"/>
            </a:pPr>
            <a:r>
              <a:rPr lang="en-US" dirty="0">
                <a:solidFill>
                  <a:schemeClr val="tx1"/>
                </a:solidFill>
              </a:rPr>
              <a:t>Hidden layer</a:t>
            </a:r>
          </a:p>
          <a:p>
            <a:pPr marL="342900" indent="-342900">
              <a:buFont typeface="Arial" panose="020B0604020202020204" pitchFamily="34" charset="0"/>
              <a:buChar char="•"/>
            </a:pPr>
            <a:r>
              <a:rPr lang="en-US" sz="2400" kern="1200" dirty="0">
                <a:solidFill>
                  <a:schemeClr val="tx1"/>
                </a:solidFill>
                <a:latin typeface="+mn-lt"/>
                <a:ea typeface="+mn-ea"/>
                <a:cs typeface="+mn-cs"/>
              </a:rPr>
              <a:t>Dropout Layer</a:t>
            </a:r>
          </a:p>
        </p:txBody>
      </p:sp>
    </p:spTree>
    <p:extLst>
      <p:ext uri="{BB962C8B-B14F-4D97-AF65-F5344CB8AC3E}">
        <p14:creationId xmlns:p14="http://schemas.microsoft.com/office/powerpoint/2010/main" val="20104808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1119</TotalTime>
  <Words>2091</Words>
  <Application>Microsoft Macintosh PowerPoint</Application>
  <PresentationFormat>Widescreen</PresentationFormat>
  <Paragraphs>148</Paragraphs>
  <Slides>15</Slides>
  <Notes>12</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Consolas</vt:lpstr>
      <vt:lpstr>Courier New</vt:lpstr>
      <vt:lpstr>Office Theme</vt:lpstr>
      <vt:lpstr>SENTIMENT PREDICTION THROUGH DEEP NEURAL NETWORK </vt:lpstr>
      <vt:lpstr>Overview</vt:lpstr>
      <vt:lpstr>Introduction </vt:lpstr>
      <vt:lpstr>Data Preparation</vt:lpstr>
      <vt:lpstr>Dataset </vt:lpstr>
      <vt:lpstr>Code data </vt:lpstr>
      <vt:lpstr>Validation of dataset </vt:lpstr>
      <vt:lpstr>Distribution of dataset</vt:lpstr>
      <vt:lpstr>Modeling and optimization</vt:lpstr>
      <vt:lpstr>Learning Rate</vt:lpstr>
      <vt:lpstr>Hidden Layer</vt:lpstr>
      <vt:lpstr>PowerPoint Presentation</vt:lpstr>
      <vt:lpstr>Dropout Layer</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SENTIMENT PREDICTION THROUGH DEEP NEURAL NETWORK</dc:title>
  <dc:creator>Moureen Mwende</dc:creator>
  <cp:lastModifiedBy>Sang, Guankai</cp:lastModifiedBy>
  <cp:revision>10</cp:revision>
  <dcterms:created xsi:type="dcterms:W3CDTF">2021-08-07T13:44:49Z</dcterms:created>
  <dcterms:modified xsi:type="dcterms:W3CDTF">2021-08-11T19:05:10Z</dcterms:modified>
</cp:coreProperties>
</file>

<file path=docProps/thumbnail.jpeg>
</file>